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48" r:id="rId4"/>
  </p:sldMasterIdLst>
  <p:notesMasterIdLst>
    <p:notesMasterId r:id="rId26"/>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74" r:id="rId18"/>
    <p:sldId id="275" r:id="rId19"/>
    <p:sldId id="276" r:id="rId20"/>
    <p:sldId id="269" r:id="rId21"/>
    <p:sldId id="270" r:id="rId22"/>
    <p:sldId id="271" r:id="rId23"/>
    <p:sldId id="272" r:id="rId24"/>
    <p:sldId id="273" r:id="rId25"/>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3840">
          <p15:clr>
            <a:srgbClr val="000000"/>
          </p15:clr>
        </p15:guide>
      </p15:sldGuideLst>
    </p:ext>
    <p:ext uri="http://customooxmlschemas.google.com/">
      <go:slidesCustomData xmln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r:id="rId27" roundtripDataSignature="AMtx7mhhFRoDtyXaMDGLvcEMnXDfj4ydD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E89B2F9-8DBB-4B40-9129-7F7341FDC786}" v="3" dt="2022-12-05T13:31:27.78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4" autoAdjust="0"/>
    <p:restoredTop sz="94660"/>
  </p:normalViewPr>
  <p:slideViewPr>
    <p:cSldViewPr snapToGrid="0">
      <p:cViewPr varScale="1">
        <p:scale>
          <a:sx n="70" d="100"/>
          <a:sy n="70" d="100"/>
        </p:scale>
        <p:origin x="536" y="4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customschemas.google.com/relationships/presentationmetadata" Target="metadata"/><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5" name="Google Shape;75;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7" name="Google Shape;177;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15544ea1e3d_0_1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5" name="Google Shape;185;g15544ea1e3d_0_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15544ea1e3d_0_5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1" name="Google Shape;231;g15544ea1e3d_0_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15544ea1e3d_0_11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0" name="Google Shape;280;g15544ea1e3d_0_1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g155e21d8ef9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3" name="Google Shape;343;g155e21d8ef9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1544f59a126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52" name="Google Shape;352;g1544f59a126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1" name="Google Shape;361;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9" name="Google Shape;369;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7" name="Google Shape;377;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5" name="Google Shape;85;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15fdbb83626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15fdbb83626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5" name="Google Shape;95;g15fdbb83626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3</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15fdbb83626_0_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15fdbb83626_0_1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9" name="Google Shape;109;g15fdbb83626_0_1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15fdbb83626_0_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15fdbb83626_0_5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7" name="Google Shape;127;g15fdbb83626_0_5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7" name="Google Shape;137;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fec07773f9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46" name="Google Shape;146;gfec07773f9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55" name="Google Shape;155;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8" name="Google Shape;168;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15"/>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Times New Roman"/>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15"/>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8" name="Google Shape;18;p1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1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 name="Google Shape;20;p1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Times New Roman"/>
                <a:ea typeface="Times New Roman"/>
                <a:cs typeface="Times New Roman"/>
                <a:sym typeface="Times New Roman"/>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Times New Roman"/>
                <a:ea typeface="Times New Roman"/>
                <a:cs typeface="Times New Roman"/>
                <a:sym typeface="Times New Roman"/>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Times New Roman"/>
                <a:ea typeface="Times New Roman"/>
                <a:cs typeface="Times New Roman"/>
                <a:sym typeface="Times New Roman"/>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Times New Roman"/>
                <a:ea typeface="Times New Roman"/>
                <a:cs typeface="Times New Roman"/>
                <a:sym typeface="Times New Roman"/>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Times New Roman"/>
                <a:ea typeface="Times New Roman"/>
                <a:cs typeface="Times New Roman"/>
                <a:sym typeface="Times New Roman"/>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Times New Roman"/>
                <a:ea typeface="Times New Roman"/>
                <a:cs typeface="Times New Roman"/>
                <a:sym typeface="Times New Roman"/>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Times New Roman"/>
                <a:ea typeface="Times New Roman"/>
                <a:cs typeface="Times New Roman"/>
                <a:sym typeface="Times New Roman"/>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Times New Roman"/>
                <a:ea typeface="Times New Roman"/>
                <a:cs typeface="Times New Roman"/>
                <a:sym typeface="Times New Roman"/>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1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16"/>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 name="Google Shape;24;p1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1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16"/>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Times New Roman"/>
                <a:ea typeface="Times New Roman"/>
                <a:cs typeface="Times New Roman"/>
                <a:sym typeface="Times New Roman"/>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Times New Roman"/>
                <a:ea typeface="Times New Roman"/>
                <a:cs typeface="Times New Roman"/>
                <a:sym typeface="Times New Roman"/>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Times New Roman"/>
                <a:ea typeface="Times New Roman"/>
                <a:cs typeface="Times New Roman"/>
                <a:sym typeface="Times New Roman"/>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Times New Roman"/>
                <a:ea typeface="Times New Roman"/>
                <a:cs typeface="Times New Roman"/>
                <a:sym typeface="Times New Roman"/>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Times New Roman"/>
                <a:ea typeface="Times New Roman"/>
                <a:cs typeface="Times New Roman"/>
                <a:sym typeface="Times New Roman"/>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Times New Roman"/>
                <a:ea typeface="Times New Roman"/>
                <a:cs typeface="Times New Roman"/>
                <a:sym typeface="Times New Roman"/>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Times New Roman"/>
                <a:ea typeface="Times New Roman"/>
                <a:cs typeface="Times New Roman"/>
                <a:sym typeface="Times New Roman"/>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Times New Roman"/>
                <a:ea typeface="Times New Roman"/>
                <a:cs typeface="Times New Roman"/>
                <a:sym typeface="Times New Roman"/>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7"/>
        <p:cNvGrpSpPr/>
        <p:nvPr/>
      </p:nvGrpSpPr>
      <p:grpSpPr>
        <a:xfrm>
          <a:off x="0" y="0"/>
          <a:ext cx="0" cy="0"/>
          <a:chOff x="0" y="0"/>
          <a:chExt cx="0" cy="0"/>
        </a:xfrm>
      </p:grpSpPr>
      <p:sp>
        <p:nvSpPr>
          <p:cNvPr id="28" name="Google Shape;28;p1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1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1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Times New Roman"/>
                <a:ea typeface="Times New Roman"/>
                <a:cs typeface="Times New Roman"/>
                <a:sym typeface="Times New Roman"/>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Times New Roman"/>
                <a:ea typeface="Times New Roman"/>
                <a:cs typeface="Times New Roman"/>
                <a:sym typeface="Times New Roman"/>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Times New Roman"/>
                <a:ea typeface="Times New Roman"/>
                <a:cs typeface="Times New Roman"/>
                <a:sym typeface="Times New Roman"/>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Times New Roman"/>
                <a:ea typeface="Times New Roman"/>
                <a:cs typeface="Times New Roman"/>
                <a:sym typeface="Times New Roman"/>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Times New Roman"/>
                <a:ea typeface="Times New Roman"/>
                <a:cs typeface="Times New Roman"/>
                <a:sym typeface="Times New Roman"/>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Times New Roman"/>
                <a:ea typeface="Times New Roman"/>
                <a:cs typeface="Times New Roman"/>
                <a:sym typeface="Times New Roman"/>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Times New Roman"/>
                <a:ea typeface="Times New Roman"/>
                <a:cs typeface="Times New Roman"/>
                <a:sym typeface="Times New Roman"/>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Times New Roman"/>
                <a:ea typeface="Times New Roman"/>
                <a:cs typeface="Times New Roman"/>
                <a:sym typeface="Times New Roman"/>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1"/>
        <p:cNvGrpSpPr/>
        <p:nvPr/>
      </p:nvGrpSpPr>
      <p:grpSpPr>
        <a:xfrm>
          <a:off x="0" y="0"/>
          <a:ext cx="0" cy="0"/>
          <a:chOff x="0" y="0"/>
          <a:chExt cx="0" cy="0"/>
        </a:xfrm>
      </p:grpSpPr>
      <p:sp>
        <p:nvSpPr>
          <p:cNvPr id="32" name="Google Shape;32;p1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3" name="Google Shape;33;p18"/>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4" name="Google Shape;34;p18"/>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5" name="Google Shape;35;p1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6" name="Google Shape;36;p1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1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Times New Roman"/>
                <a:ea typeface="Times New Roman"/>
                <a:cs typeface="Times New Roman"/>
                <a:sym typeface="Times New Roman"/>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Times New Roman"/>
                <a:ea typeface="Times New Roman"/>
                <a:cs typeface="Times New Roman"/>
                <a:sym typeface="Times New Roman"/>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Times New Roman"/>
                <a:ea typeface="Times New Roman"/>
                <a:cs typeface="Times New Roman"/>
                <a:sym typeface="Times New Roman"/>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Times New Roman"/>
                <a:ea typeface="Times New Roman"/>
                <a:cs typeface="Times New Roman"/>
                <a:sym typeface="Times New Roman"/>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Times New Roman"/>
                <a:ea typeface="Times New Roman"/>
                <a:cs typeface="Times New Roman"/>
                <a:sym typeface="Times New Roman"/>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Times New Roman"/>
                <a:ea typeface="Times New Roman"/>
                <a:cs typeface="Times New Roman"/>
                <a:sym typeface="Times New Roman"/>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Times New Roman"/>
                <a:ea typeface="Times New Roman"/>
                <a:cs typeface="Times New Roman"/>
                <a:sym typeface="Times New Roman"/>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Times New Roman"/>
                <a:ea typeface="Times New Roman"/>
                <a:cs typeface="Times New Roman"/>
                <a:sym typeface="Times New Roman"/>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8"/>
        <p:cNvGrpSpPr/>
        <p:nvPr/>
      </p:nvGrpSpPr>
      <p:grpSpPr>
        <a:xfrm>
          <a:off x="0" y="0"/>
          <a:ext cx="0" cy="0"/>
          <a:chOff x="0" y="0"/>
          <a:chExt cx="0" cy="0"/>
        </a:xfrm>
      </p:grpSpPr>
      <p:sp>
        <p:nvSpPr>
          <p:cNvPr id="39" name="Google Shape;39;p19"/>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0" name="Google Shape;40;p19"/>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1" name="Google Shape;41;p19"/>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2" name="Google Shape;42;p19"/>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3" name="Google Shape;43;p19"/>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 name="Google Shape;44;p1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5" name="Google Shape;45;p1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1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Times New Roman"/>
                <a:ea typeface="Times New Roman"/>
                <a:cs typeface="Times New Roman"/>
                <a:sym typeface="Times New Roman"/>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Times New Roman"/>
                <a:ea typeface="Times New Roman"/>
                <a:cs typeface="Times New Roman"/>
                <a:sym typeface="Times New Roman"/>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Times New Roman"/>
                <a:ea typeface="Times New Roman"/>
                <a:cs typeface="Times New Roman"/>
                <a:sym typeface="Times New Roman"/>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Times New Roman"/>
                <a:ea typeface="Times New Roman"/>
                <a:cs typeface="Times New Roman"/>
                <a:sym typeface="Times New Roman"/>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Times New Roman"/>
                <a:ea typeface="Times New Roman"/>
                <a:cs typeface="Times New Roman"/>
                <a:sym typeface="Times New Roman"/>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Times New Roman"/>
                <a:ea typeface="Times New Roman"/>
                <a:cs typeface="Times New Roman"/>
                <a:sym typeface="Times New Roman"/>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Times New Roman"/>
                <a:ea typeface="Times New Roman"/>
                <a:cs typeface="Times New Roman"/>
                <a:sym typeface="Times New Roman"/>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Times New Roman"/>
                <a:ea typeface="Times New Roman"/>
                <a:cs typeface="Times New Roman"/>
                <a:sym typeface="Times New Roman"/>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47"/>
        <p:cNvGrpSpPr/>
        <p:nvPr/>
      </p:nvGrpSpPr>
      <p:grpSpPr>
        <a:xfrm>
          <a:off x="0" y="0"/>
          <a:ext cx="0" cy="0"/>
          <a:chOff x="0" y="0"/>
          <a:chExt cx="0" cy="0"/>
        </a:xfrm>
      </p:grpSpPr>
      <p:sp>
        <p:nvSpPr>
          <p:cNvPr id="48" name="Google Shape;48;p2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Times New Roman"/>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9" name="Google Shape;49;p20"/>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50" name="Google Shape;50;p20"/>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51" name="Google Shape;51;p2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2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p2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Times New Roman"/>
                <a:ea typeface="Times New Roman"/>
                <a:cs typeface="Times New Roman"/>
                <a:sym typeface="Times New Roman"/>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Times New Roman"/>
                <a:ea typeface="Times New Roman"/>
                <a:cs typeface="Times New Roman"/>
                <a:sym typeface="Times New Roman"/>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Times New Roman"/>
                <a:ea typeface="Times New Roman"/>
                <a:cs typeface="Times New Roman"/>
                <a:sym typeface="Times New Roman"/>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Times New Roman"/>
                <a:ea typeface="Times New Roman"/>
                <a:cs typeface="Times New Roman"/>
                <a:sym typeface="Times New Roman"/>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Times New Roman"/>
                <a:ea typeface="Times New Roman"/>
                <a:cs typeface="Times New Roman"/>
                <a:sym typeface="Times New Roman"/>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Times New Roman"/>
                <a:ea typeface="Times New Roman"/>
                <a:cs typeface="Times New Roman"/>
                <a:sym typeface="Times New Roman"/>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Times New Roman"/>
                <a:ea typeface="Times New Roman"/>
                <a:cs typeface="Times New Roman"/>
                <a:sym typeface="Times New Roman"/>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Times New Roman"/>
                <a:ea typeface="Times New Roman"/>
                <a:cs typeface="Times New Roman"/>
                <a:sym typeface="Times New Roman"/>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54"/>
        <p:cNvGrpSpPr/>
        <p:nvPr/>
      </p:nvGrpSpPr>
      <p:grpSpPr>
        <a:xfrm>
          <a:off x="0" y="0"/>
          <a:ext cx="0" cy="0"/>
          <a:chOff x="0" y="0"/>
          <a:chExt cx="0" cy="0"/>
        </a:xfrm>
      </p:grpSpPr>
      <p:sp>
        <p:nvSpPr>
          <p:cNvPr id="55" name="Google Shape;55;p21"/>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Times New Roman"/>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21"/>
          <p:cNvSpPr>
            <a:spLocks noGrp="1"/>
          </p:cNvSpPr>
          <p:nvPr>
            <p:ph type="pic" idx="2"/>
          </p:nvPr>
        </p:nvSpPr>
        <p:spPr>
          <a:xfrm>
            <a:off x="5183188" y="987425"/>
            <a:ext cx="6172200" cy="4873625"/>
          </a:xfrm>
          <a:prstGeom prst="rect">
            <a:avLst/>
          </a:prstGeom>
          <a:noFill/>
          <a:ln>
            <a:noFill/>
          </a:ln>
        </p:spPr>
      </p:sp>
      <p:sp>
        <p:nvSpPr>
          <p:cNvPr id="57" name="Google Shape;57;p21"/>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58" name="Google Shape;58;p2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2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2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Times New Roman"/>
                <a:ea typeface="Times New Roman"/>
                <a:cs typeface="Times New Roman"/>
                <a:sym typeface="Times New Roman"/>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Times New Roman"/>
                <a:ea typeface="Times New Roman"/>
                <a:cs typeface="Times New Roman"/>
                <a:sym typeface="Times New Roman"/>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Times New Roman"/>
                <a:ea typeface="Times New Roman"/>
                <a:cs typeface="Times New Roman"/>
                <a:sym typeface="Times New Roman"/>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Times New Roman"/>
                <a:ea typeface="Times New Roman"/>
                <a:cs typeface="Times New Roman"/>
                <a:sym typeface="Times New Roman"/>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Times New Roman"/>
                <a:ea typeface="Times New Roman"/>
                <a:cs typeface="Times New Roman"/>
                <a:sym typeface="Times New Roman"/>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Times New Roman"/>
                <a:ea typeface="Times New Roman"/>
                <a:cs typeface="Times New Roman"/>
                <a:sym typeface="Times New Roman"/>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Times New Roman"/>
                <a:ea typeface="Times New Roman"/>
                <a:cs typeface="Times New Roman"/>
                <a:sym typeface="Times New Roman"/>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Times New Roman"/>
                <a:ea typeface="Times New Roman"/>
                <a:cs typeface="Times New Roman"/>
                <a:sym typeface="Times New Roman"/>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1"/>
        <p:cNvGrpSpPr/>
        <p:nvPr/>
      </p:nvGrpSpPr>
      <p:grpSpPr>
        <a:xfrm>
          <a:off x="0" y="0"/>
          <a:ext cx="0" cy="0"/>
          <a:chOff x="0" y="0"/>
          <a:chExt cx="0" cy="0"/>
        </a:xfrm>
      </p:grpSpPr>
      <p:sp>
        <p:nvSpPr>
          <p:cNvPr id="62" name="Google Shape;62;p2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22"/>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4" name="Google Shape;64;p2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5" name="Google Shape;65;p2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2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Times New Roman"/>
                <a:ea typeface="Times New Roman"/>
                <a:cs typeface="Times New Roman"/>
                <a:sym typeface="Times New Roman"/>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Times New Roman"/>
                <a:ea typeface="Times New Roman"/>
                <a:cs typeface="Times New Roman"/>
                <a:sym typeface="Times New Roman"/>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Times New Roman"/>
                <a:ea typeface="Times New Roman"/>
                <a:cs typeface="Times New Roman"/>
                <a:sym typeface="Times New Roman"/>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Times New Roman"/>
                <a:ea typeface="Times New Roman"/>
                <a:cs typeface="Times New Roman"/>
                <a:sym typeface="Times New Roman"/>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Times New Roman"/>
                <a:ea typeface="Times New Roman"/>
                <a:cs typeface="Times New Roman"/>
                <a:sym typeface="Times New Roman"/>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Times New Roman"/>
                <a:ea typeface="Times New Roman"/>
                <a:cs typeface="Times New Roman"/>
                <a:sym typeface="Times New Roman"/>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Times New Roman"/>
                <a:ea typeface="Times New Roman"/>
                <a:cs typeface="Times New Roman"/>
                <a:sym typeface="Times New Roman"/>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Times New Roman"/>
                <a:ea typeface="Times New Roman"/>
                <a:cs typeface="Times New Roman"/>
                <a:sym typeface="Times New Roman"/>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67"/>
        <p:cNvGrpSpPr/>
        <p:nvPr/>
      </p:nvGrpSpPr>
      <p:grpSpPr>
        <a:xfrm>
          <a:off x="0" y="0"/>
          <a:ext cx="0" cy="0"/>
          <a:chOff x="0" y="0"/>
          <a:chExt cx="0" cy="0"/>
        </a:xfrm>
      </p:grpSpPr>
      <p:sp>
        <p:nvSpPr>
          <p:cNvPr id="68" name="Google Shape;68;p23"/>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23"/>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0" name="Google Shape;70;p2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 name="Google Shape;71;p2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2" name="Google Shape;72;p2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Times New Roman"/>
                <a:ea typeface="Times New Roman"/>
                <a:cs typeface="Times New Roman"/>
                <a:sym typeface="Times New Roman"/>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Times New Roman"/>
                <a:ea typeface="Times New Roman"/>
                <a:cs typeface="Times New Roman"/>
                <a:sym typeface="Times New Roman"/>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Times New Roman"/>
                <a:ea typeface="Times New Roman"/>
                <a:cs typeface="Times New Roman"/>
                <a:sym typeface="Times New Roman"/>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Times New Roman"/>
                <a:ea typeface="Times New Roman"/>
                <a:cs typeface="Times New Roman"/>
                <a:sym typeface="Times New Roman"/>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Times New Roman"/>
                <a:ea typeface="Times New Roman"/>
                <a:cs typeface="Times New Roman"/>
                <a:sym typeface="Times New Roman"/>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Times New Roman"/>
                <a:ea typeface="Times New Roman"/>
                <a:cs typeface="Times New Roman"/>
                <a:sym typeface="Times New Roman"/>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Times New Roman"/>
                <a:ea typeface="Times New Roman"/>
                <a:cs typeface="Times New Roman"/>
                <a:sym typeface="Times New Roman"/>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Times New Roman"/>
                <a:ea typeface="Times New Roman"/>
                <a:cs typeface="Times New Roman"/>
                <a:sym typeface="Times New Roman"/>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Times New Roman"/>
              <a:buNone/>
              <a:defRPr sz="4400" b="0" i="0" u="none" strike="noStrike" cap="none">
                <a:solidFill>
                  <a:schemeClr val="dk1"/>
                </a:solidFill>
                <a:latin typeface="Times New Roman"/>
                <a:ea typeface="Times New Roman"/>
                <a:cs typeface="Times New Roman"/>
                <a:sym typeface="Times New Roman"/>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1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Times New Roman"/>
                <a:ea typeface="Times New Roman"/>
                <a:cs typeface="Times New Roman"/>
                <a:sym typeface="Times New Roman"/>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Times New Roman"/>
                <a:ea typeface="Times New Roman"/>
                <a:cs typeface="Times New Roman"/>
                <a:sym typeface="Times New Roman"/>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Times New Roman"/>
                <a:ea typeface="Times New Roman"/>
                <a:cs typeface="Times New Roman"/>
                <a:sym typeface="Times New Roman"/>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imes New Roman"/>
                <a:ea typeface="Times New Roman"/>
                <a:cs typeface="Times New Roman"/>
                <a:sym typeface="Times New Roman"/>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imes New Roman"/>
                <a:ea typeface="Times New Roman"/>
                <a:cs typeface="Times New Roman"/>
                <a:sym typeface="Times New Roman"/>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imes New Roman"/>
                <a:ea typeface="Times New Roman"/>
                <a:cs typeface="Times New Roman"/>
                <a:sym typeface="Times New Roman"/>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imes New Roman"/>
                <a:ea typeface="Times New Roman"/>
                <a:cs typeface="Times New Roman"/>
                <a:sym typeface="Times New Roman"/>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imes New Roman"/>
                <a:ea typeface="Times New Roman"/>
                <a:cs typeface="Times New Roman"/>
                <a:sym typeface="Times New Roman"/>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imes New Roman"/>
                <a:ea typeface="Times New Roman"/>
                <a:cs typeface="Times New Roman"/>
                <a:sym typeface="Times New Roman"/>
              </a:defRPr>
            </a:lvl9pPr>
          </a:lstStyle>
          <a:p>
            <a:endParaRPr/>
          </a:p>
        </p:txBody>
      </p:sp>
      <p:sp>
        <p:nvSpPr>
          <p:cNvPr id="12" name="Google Shape;12;p1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Times New Roman"/>
                <a:ea typeface="Times New Roman"/>
                <a:cs typeface="Times New Roman"/>
                <a:sym typeface="Times New Roman"/>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imes New Roman"/>
                <a:ea typeface="Times New Roman"/>
                <a:cs typeface="Times New Roman"/>
                <a:sym typeface="Times New Roman"/>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imes New Roman"/>
                <a:ea typeface="Times New Roman"/>
                <a:cs typeface="Times New Roman"/>
                <a:sym typeface="Times New Roman"/>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imes New Roman"/>
                <a:ea typeface="Times New Roman"/>
                <a:cs typeface="Times New Roman"/>
                <a:sym typeface="Times New Roman"/>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imes New Roman"/>
                <a:ea typeface="Times New Roman"/>
                <a:cs typeface="Times New Roman"/>
                <a:sym typeface="Times New Roman"/>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imes New Roman"/>
                <a:ea typeface="Times New Roman"/>
                <a:cs typeface="Times New Roman"/>
                <a:sym typeface="Times New Roman"/>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imes New Roman"/>
                <a:ea typeface="Times New Roman"/>
                <a:cs typeface="Times New Roman"/>
                <a:sym typeface="Times New Roman"/>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imes New Roman"/>
                <a:ea typeface="Times New Roman"/>
                <a:cs typeface="Times New Roman"/>
                <a:sym typeface="Times New Roman"/>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imes New Roman"/>
                <a:ea typeface="Times New Roman"/>
                <a:cs typeface="Times New Roman"/>
                <a:sym typeface="Times New Roman"/>
              </a:defRPr>
            </a:lvl9pPr>
          </a:lstStyle>
          <a:p>
            <a:endParaRPr/>
          </a:p>
        </p:txBody>
      </p:sp>
      <p:sp>
        <p:nvSpPr>
          <p:cNvPr id="13" name="Google Shape;13;p1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Times New Roman"/>
                <a:ea typeface="Times New Roman"/>
                <a:cs typeface="Times New Roman"/>
                <a:sym typeface="Times New Roman"/>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imes New Roman"/>
                <a:ea typeface="Times New Roman"/>
                <a:cs typeface="Times New Roman"/>
                <a:sym typeface="Times New Roman"/>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imes New Roman"/>
                <a:ea typeface="Times New Roman"/>
                <a:cs typeface="Times New Roman"/>
                <a:sym typeface="Times New Roman"/>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imes New Roman"/>
                <a:ea typeface="Times New Roman"/>
                <a:cs typeface="Times New Roman"/>
                <a:sym typeface="Times New Roman"/>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imes New Roman"/>
                <a:ea typeface="Times New Roman"/>
                <a:cs typeface="Times New Roman"/>
                <a:sym typeface="Times New Roman"/>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imes New Roman"/>
                <a:ea typeface="Times New Roman"/>
                <a:cs typeface="Times New Roman"/>
                <a:sym typeface="Times New Roman"/>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imes New Roman"/>
                <a:ea typeface="Times New Roman"/>
                <a:cs typeface="Times New Roman"/>
                <a:sym typeface="Times New Roman"/>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imes New Roman"/>
                <a:ea typeface="Times New Roman"/>
                <a:cs typeface="Times New Roman"/>
                <a:sym typeface="Times New Roman"/>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imes New Roman"/>
                <a:ea typeface="Times New Roman"/>
                <a:cs typeface="Times New Roman"/>
                <a:sym typeface="Times New Roman"/>
              </a:defRPr>
            </a:lvl9pPr>
          </a:lstStyle>
          <a:p>
            <a:endParaRPr/>
          </a:p>
        </p:txBody>
      </p:sp>
      <p:sp>
        <p:nvSpPr>
          <p:cNvPr id="14" name="Google Shape;14;p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Times New Roman"/>
                <a:ea typeface="Times New Roman"/>
                <a:cs typeface="Times New Roman"/>
                <a:sym typeface="Times New Roman"/>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Times New Roman"/>
                <a:ea typeface="Times New Roman"/>
                <a:cs typeface="Times New Roman"/>
                <a:sym typeface="Times New Roman"/>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Times New Roman"/>
                <a:ea typeface="Times New Roman"/>
                <a:cs typeface="Times New Roman"/>
                <a:sym typeface="Times New Roman"/>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Times New Roman"/>
                <a:ea typeface="Times New Roman"/>
                <a:cs typeface="Times New Roman"/>
                <a:sym typeface="Times New Roman"/>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Times New Roman"/>
                <a:ea typeface="Times New Roman"/>
                <a:cs typeface="Times New Roman"/>
                <a:sym typeface="Times New Roman"/>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Times New Roman"/>
                <a:ea typeface="Times New Roman"/>
                <a:cs typeface="Times New Roman"/>
                <a:sym typeface="Times New Roman"/>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Times New Roman"/>
                <a:ea typeface="Times New Roman"/>
                <a:cs typeface="Times New Roman"/>
                <a:sym typeface="Times New Roman"/>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Times New Roman"/>
                <a:ea typeface="Times New Roman"/>
                <a:cs typeface="Times New Roman"/>
                <a:sym typeface="Times New Roman"/>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77" name="Google Shape;77;p1"/>
          <p:cNvSpPr txBox="1"/>
          <p:nvPr/>
        </p:nvSpPr>
        <p:spPr>
          <a:xfrm>
            <a:off x="1023902" y="0"/>
            <a:ext cx="10529739" cy="2033302"/>
          </a:xfrm>
          <a:prstGeom prst="rect">
            <a:avLst/>
          </a:prstGeom>
          <a:noFill/>
          <a:ln>
            <a:noFill/>
          </a:ln>
        </p:spPr>
        <p:txBody>
          <a:bodyPr spcFirstLastPara="1" wrap="square" lIns="91425" tIns="45700" rIns="91425" bIns="45700" anchor="b" anchorCtr="0">
            <a:noAutofit/>
          </a:bodyPr>
          <a:lstStyle/>
          <a:p>
            <a:pPr marL="0" marR="0" lvl="0" indent="0" algn="ctr" rtl="0">
              <a:lnSpc>
                <a:spcPct val="90000"/>
              </a:lnSpc>
              <a:spcBef>
                <a:spcPts val="0"/>
              </a:spcBef>
              <a:spcAft>
                <a:spcPts val="0"/>
              </a:spcAft>
              <a:buNone/>
            </a:pPr>
            <a:endParaRPr lang="en-IN" sz="2400" b="1" i="0" u="none" strike="noStrike" cap="none" dirty="0">
              <a:solidFill>
                <a:schemeClr val="dk1"/>
              </a:solidFill>
              <a:latin typeface="Times New Roman"/>
              <a:ea typeface="Times New Roman"/>
              <a:cs typeface="Times New Roman"/>
              <a:sym typeface="Times New Roman"/>
            </a:endParaRPr>
          </a:p>
          <a:p>
            <a:pPr marL="0" marR="0" lvl="0" indent="0" algn="ctr" rtl="0">
              <a:lnSpc>
                <a:spcPct val="90000"/>
              </a:lnSpc>
              <a:spcBef>
                <a:spcPts val="0"/>
              </a:spcBef>
              <a:spcAft>
                <a:spcPts val="0"/>
              </a:spcAft>
              <a:buNone/>
            </a:pPr>
            <a:endParaRPr lang="en-IN" dirty="0"/>
          </a:p>
          <a:p>
            <a:pPr marL="0" marR="0" lvl="0" indent="0" algn="ctr" rtl="0">
              <a:lnSpc>
                <a:spcPct val="90000"/>
              </a:lnSpc>
              <a:spcBef>
                <a:spcPts val="0"/>
              </a:spcBef>
              <a:spcAft>
                <a:spcPts val="0"/>
              </a:spcAft>
              <a:buNone/>
            </a:pPr>
            <a:endParaRPr lang="en-IN" sz="2400" b="1" i="0" u="none" strike="noStrike" cap="none" dirty="0">
              <a:solidFill>
                <a:schemeClr val="dk1"/>
              </a:solidFill>
              <a:latin typeface="Times New Roman"/>
              <a:ea typeface="Times New Roman"/>
              <a:cs typeface="Times New Roman"/>
              <a:sym typeface="Times New Roman"/>
            </a:endParaRPr>
          </a:p>
          <a:p>
            <a:pPr marL="0" marR="0" lvl="0" indent="0" algn="ctr" rtl="0">
              <a:lnSpc>
                <a:spcPct val="90000"/>
              </a:lnSpc>
              <a:spcBef>
                <a:spcPts val="0"/>
              </a:spcBef>
              <a:spcAft>
                <a:spcPts val="0"/>
              </a:spcAft>
              <a:buNone/>
            </a:pPr>
            <a:r>
              <a:rPr lang="en-IN" sz="2800" b="1" dirty="0">
                <a:solidFill>
                  <a:schemeClr val="dk1"/>
                </a:solidFill>
              </a:rPr>
              <a:t>MIET-KWIF </a:t>
            </a:r>
            <a:endParaRPr lang="en-IN" sz="2800" b="1" i="0" u="none" strike="noStrike" cap="none" dirty="0">
              <a:solidFill>
                <a:srgbClr val="000000"/>
              </a:solidFill>
              <a:latin typeface="Arial"/>
              <a:ea typeface="Arial"/>
              <a:cs typeface="Arial"/>
              <a:sym typeface="Arial"/>
            </a:endParaRPr>
          </a:p>
          <a:p>
            <a:pPr marL="0" marR="0" lvl="0" indent="0" algn="ctr" rtl="0">
              <a:lnSpc>
                <a:spcPct val="90000"/>
              </a:lnSpc>
              <a:spcBef>
                <a:spcPts val="0"/>
              </a:spcBef>
              <a:spcAft>
                <a:spcPts val="0"/>
              </a:spcAft>
              <a:buNone/>
            </a:pPr>
            <a:endParaRPr lang="en-IN" sz="2400" b="1" i="0" u="none" strike="noStrike" cap="none" dirty="0">
              <a:solidFill>
                <a:schemeClr val="dk1"/>
              </a:solidFill>
              <a:latin typeface="Times New Roman"/>
              <a:ea typeface="Times New Roman"/>
              <a:cs typeface="Times New Roman"/>
              <a:sym typeface="Times New Roman"/>
            </a:endParaRPr>
          </a:p>
          <a:p>
            <a:pPr marL="0" marR="0" lvl="0" indent="0" algn="ctr" rtl="0">
              <a:lnSpc>
                <a:spcPct val="100000"/>
              </a:lnSpc>
              <a:spcBef>
                <a:spcPts val="0"/>
              </a:spcBef>
              <a:spcAft>
                <a:spcPts val="0"/>
              </a:spcAft>
              <a:buClr>
                <a:schemeClr val="dk1"/>
              </a:buClr>
              <a:buSzPts val="1100"/>
              <a:buFont typeface="Arial"/>
              <a:buNone/>
            </a:pPr>
            <a:endParaRPr lang="en-IN" sz="2400" b="0" i="0" u="none" strike="noStrike" cap="none" dirty="0">
              <a:solidFill>
                <a:schemeClr val="dk1"/>
              </a:solidFill>
              <a:latin typeface="Arial"/>
              <a:ea typeface="Arial"/>
              <a:cs typeface="Arial"/>
              <a:sym typeface="Arial"/>
            </a:endParaRPr>
          </a:p>
        </p:txBody>
      </p:sp>
      <p:sp>
        <p:nvSpPr>
          <p:cNvPr id="78" name="Google Shape;78;p1"/>
          <p:cNvSpPr txBox="1"/>
          <p:nvPr/>
        </p:nvSpPr>
        <p:spPr>
          <a:xfrm>
            <a:off x="344050" y="3814625"/>
            <a:ext cx="3322800" cy="1419000"/>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chemeClr val="dk1"/>
              </a:buClr>
              <a:buSzPts val="1800"/>
              <a:buFont typeface="Arial"/>
              <a:buNone/>
            </a:pPr>
            <a:r>
              <a:rPr lang="en-US" sz="1800" b="1" i="0" u="none" strike="noStrike" cap="none" dirty="0">
                <a:solidFill>
                  <a:schemeClr val="dk1"/>
                </a:solidFill>
                <a:latin typeface="Times New Roman"/>
                <a:ea typeface="Times New Roman"/>
                <a:cs typeface="Times New Roman"/>
                <a:sym typeface="Times New Roman"/>
              </a:rPr>
              <a:t>Presenter</a:t>
            </a:r>
            <a:endParaRPr sz="1800" b="1" i="0" u="none" strike="noStrike" cap="none" dirty="0">
              <a:solidFill>
                <a:schemeClr val="dk1"/>
              </a:solidFill>
              <a:latin typeface="Times New Roman"/>
              <a:ea typeface="Times New Roman"/>
              <a:cs typeface="Times New Roman"/>
              <a:sym typeface="Times New Roman"/>
            </a:endParaRPr>
          </a:p>
          <a:p>
            <a:pPr marL="0" marR="0" lvl="0" indent="0" algn="ctr" rtl="0">
              <a:lnSpc>
                <a:spcPct val="90000"/>
              </a:lnSpc>
              <a:spcBef>
                <a:spcPts val="0"/>
              </a:spcBef>
              <a:spcAft>
                <a:spcPts val="0"/>
              </a:spcAft>
              <a:buClr>
                <a:schemeClr val="dk1"/>
              </a:buClr>
              <a:buSzPts val="1800"/>
              <a:buFont typeface="Arial"/>
              <a:buNone/>
            </a:pPr>
            <a:endParaRPr sz="1800" b="1" dirty="0">
              <a:solidFill>
                <a:schemeClr val="dk1"/>
              </a:solidFill>
              <a:latin typeface="Times New Roman"/>
              <a:ea typeface="Times New Roman"/>
              <a:cs typeface="Times New Roman"/>
              <a:sym typeface="Times New Roman"/>
            </a:endParaRPr>
          </a:p>
          <a:p>
            <a:pPr marL="0" marR="0" lvl="0" indent="0" algn="ctr" rtl="0">
              <a:lnSpc>
                <a:spcPct val="90000"/>
              </a:lnSpc>
              <a:spcBef>
                <a:spcPts val="1000"/>
              </a:spcBef>
              <a:spcAft>
                <a:spcPts val="0"/>
              </a:spcAft>
              <a:buNone/>
            </a:pPr>
            <a:r>
              <a:rPr lang="en-US" dirty="0"/>
              <a:t>Kavya Dhar(2020A1R112)</a:t>
            </a:r>
            <a:endParaRPr dirty="0"/>
          </a:p>
          <a:p>
            <a:pPr marL="0" marR="0" lvl="0" indent="0" algn="ctr" rtl="0">
              <a:lnSpc>
                <a:spcPct val="90000"/>
              </a:lnSpc>
              <a:spcBef>
                <a:spcPts val="1000"/>
              </a:spcBef>
              <a:spcAft>
                <a:spcPts val="0"/>
              </a:spcAft>
              <a:buClr>
                <a:schemeClr val="dk1"/>
              </a:buClr>
              <a:buSzPts val="1800"/>
              <a:buFont typeface="Arial"/>
              <a:buNone/>
            </a:pPr>
            <a:endParaRPr sz="1800" b="0" i="0" u="none" strike="noStrike" cap="none" dirty="0">
              <a:solidFill>
                <a:schemeClr val="dk1"/>
              </a:solidFill>
              <a:latin typeface="Times New Roman"/>
              <a:ea typeface="Times New Roman"/>
              <a:cs typeface="Times New Roman"/>
              <a:sym typeface="Times New Roman"/>
            </a:endParaRPr>
          </a:p>
          <a:p>
            <a:pPr marL="0" marR="0" lvl="0" indent="0" algn="ctr" rtl="0">
              <a:lnSpc>
                <a:spcPct val="90000"/>
              </a:lnSpc>
              <a:spcBef>
                <a:spcPts val="1000"/>
              </a:spcBef>
              <a:spcAft>
                <a:spcPts val="0"/>
              </a:spcAft>
              <a:buClr>
                <a:schemeClr val="dk1"/>
              </a:buClr>
              <a:buSzPts val="1800"/>
              <a:buFont typeface="Arial"/>
              <a:buNone/>
            </a:pPr>
            <a:endParaRPr sz="1800" b="0" i="0" u="none" strike="noStrike" cap="none" dirty="0">
              <a:solidFill>
                <a:schemeClr val="dk1"/>
              </a:solidFill>
              <a:latin typeface="Times New Roman"/>
              <a:ea typeface="Times New Roman"/>
              <a:cs typeface="Times New Roman"/>
              <a:sym typeface="Times New Roman"/>
            </a:endParaRPr>
          </a:p>
        </p:txBody>
      </p:sp>
      <p:sp>
        <p:nvSpPr>
          <p:cNvPr id="79" name="Google Shape;79;p1"/>
          <p:cNvSpPr txBox="1"/>
          <p:nvPr/>
        </p:nvSpPr>
        <p:spPr>
          <a:xfrm>
            <a:off x="8153400" y="3714752"/>
            <a:ext cx="4038600" cy="1495866"/>
          </a:xfrm>
          <a:prstGeom prst="rect">
            <a:avLst/>
          </a:prstGeom>
          <a:noFill/>
          <a:ln>
            <a:noFill/>
          </a:ln>
        </p:spPr>
        <p:txBody>
          <a:bodyPr spcFirstLastPara="1" wrap="square" lIns="91425" tIns="45700" rIns="91425" bIns="45700" anchor="t" anchorCtr="0">
            <a:normAutofit/>
          </a:bodyPr>
          <a:lstStyle/>
          <a:p>
            <a:pPr marL="0" marR="0" lvl="0" indent="0" algn="ctr" rtl="0">
              <a:lnSpc>
                <a:spcPct val="100000"/>
              </a:lnSpc>
              <a:spcBef>
                <a:spcPts val="0"/>
              </a:spcBef>
              <a:spcAft>
                <a:spcPts val="0"/>
              </a:spcAft>
              <a:buClr>
                <a:schemeClr val="dk1"/>
              </a:buClr>
              <a:buSzPts val="1800"/>
              <a:buFont typeface="Arial"/>
              <a:buNone/>
            </a:pPr>
            <a:r>
              <a:rPr lang="en-US" sz="1800" b="1" dirty="0">
                <a:solidFill>
                  <a:schemeClr val="dk1"/>
                </a:solidFill>
                <a:latin typeface="Times New Roman"/>
                <a:cs typeface="Times New Roman"/>
                <a:sym typeface="Times New Roman"/>
              </a:rPr>
              <a:t>Presented To:</a:t>
            </a:r>
            <a:endParaRPr dirty="0"/>
          </a:p>
          <a:p>
            <a:pPr marL="0" marR="0" lvl="0" indent="0" algn="ctr" rtl="0">
              <a:lnSpc>
                <a:spcPct val="100000"/>
              </a:lnSpc>
              <a:spcBef>
                <a:spcPts val="0"/>
              </a:spcBef>
              <a:spcAft>
                <a:spcPts val="0"/>
              </a:spcAft>
              <a:buClr>
                <a:schemeClr val="dk1"/>
              </a:buClr>
              <a:buSzPts val="1800"/>
              <a:buFont typeface="Arial"/>
              <a:buNone/>
            </a:pPr>
            <a:r>
              <a:rPr lang="en-US" sz="1400" b="0" i="0" u="none" strike="noStrike" cap="none" dirty="0">
                <a:solidFill>
                  <a:srgbClr val="000000"/>
                </a:solidFill>
                <a:latin typeface="Arial"/>
                <a:ea typeface="Arial"/>
                <a:cs typeface="Arial"/>
                <a:sym typeface="Arial"/>
              </a:rPr>
              <a:t>CSE DEPARTMENT</a:t>
            </a:r>
            <a:endParaRPr sz="1400" b="0" i="0" u="none" strike="noStrike" cap="none" dirty="0">
              <a:solidFill>
                <a:srgbClr val="000000"/>
              </a:solidFill>
              <a:latin typeface="Arial"/>
              <a:ea typeface="Arial"/>
              <a:cs typeface="Arial"/>
              <a:sym typeface="Arial"/>
            </a:endParaRPr>
          </a:p>
        </p:txBody>
      </p:sp>
      <p:sp>
        <p:nvSpPr>
          <p:cNvPr id="80" name="Google Shape;80;p1"/>
          <p:cNvSpPr txBox="1"/>
          <p:nvPr/>
        </p:nvSpPr>
        <p:spPr>
          <a:xfrm>
            <a:off x="1808871" y="5943601"/>
            <a:ext cx="8839200" cy="58477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0" u="none" strike="noStrike" cap="none">
                <a:solidFill>
                  <a:schemeClr val="dk1"/>
                </a:solidFill>
                <a:latin typeface="Times New Roman"/>
                <a:ea typeface="Times New Roman"/>
                <a:cs typeface="Times New Roman"/>
                <a:sym typeface="Times New Roman"/>
              </a:rPr>
              <a:t>DEPARTMENT OF COMPUTER SCIENCE AND ENGINEERING</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600"/>
              <a:buFont typeface="Arial"/>
              <a:buNone/>
            </a:pPr>
            <a:r>
              <a:rPr lang="en-US" sz="1600" b="1" i="0" u="none" strike="noStrike" cap="none">
                <a:solidFill>
                  <a:schemeClr val="dk1"/>
                </a:solidFill>
                <a:latin typeface="Times New Roman"/>
                <a:ea typeface="Times New Roman"/>
                <a:cs typeface="Times New Roman"/>
                <a:sym typeface="Times New Roman"/>
              </a:rPr>
              <a:t>MIET(Autonomous), JAMMU</a:t>
            </a:r>
            <a:endParaRPr sz="1600" b="1" i="0" u="none" strike="noStrike" cap="none">
              <a:solidFill>
                <a:schemeClr val="dk1"/>
              </a:solidFill>
              <a:latin typeface="Times New Roman"/>
              <a:ea typeface="Times New Roman"/>
              <a:cs typeface="Times New Roman"/>
              <a:sym typeface="Times New Roman"/>
            </a:endParaRPr>
          </a:p>
        </p:txBody>
      </p:sp>
      <p:sp>
        <p:nvSpPr>
          <p:cNvPr id="81" name="Google Shape;81;p1"/>
          <p:cNvSpPr txBox="1"/>
          <p:nvPr/>
        </p:nvSpPr>
        <p:spPr>
          <a:xfrm>
            <a:off x="2418471" y="1865382"/>
            <a:ext cx="7620000"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000" b="1" i="0" u="none" strike="noStrike" cap="none">
                <a:solidFill>
                  <a:srgbClr val="002060"/>
                </a:solidFill>
                <a:latin typeface="Times New Roman"/>
                <a:ea typeface="Times New Roman"/>
                <a:cs typeface="Times New Roman"/>
                <a:sym typeface="Times New Roman"/>
              </a:rPr>
              <a:t>Final Evaluation</a:t>
            </a:r>
            <a:endParaRPr sz="1400" b="0" i="0" u="none" strike="noStrike" cap="none">
              <a:solidFill>
                <a:srgbClr val="000000"/>
              </a:solidFill>
              <a:latin typeface="Arial"/>
              <a:ea typeface="Arial"/>
              <a:cs typeface="Arial"/>
              <a:sym typeface="Arial"/>
            </a:endParaRPr>
          </a:p>
        </p:txBody>
      </p:sp>
      <p:pic>
        <p:nvPicPr>
          <p:cNvPr id="82" name="Google Shape;82;p1" descr="https://lh4.googleusercontent.com/ZKYbnYgfHu_V-sRm525LWasYe90coY8yVI-sqXyC5QETb30_E_GdSRPh_iJtz5xtVkZhZt3NOxJyfJM5tYPAZHQ0t1NeYwGMjbehRKir7-E8ZM9-BHNOdsEa5H5zxd8fmLQ13SjYhkKqhDVv"/>
          <p:cNvPicPr preferRelativeResize="0"/>
          <p:nvPr/>
        </p:nvPicPr>
        <p:blipFill rotWithShape="1">
          <a:blip r:embed="rId3">
            <a:alphaModFix/>
          </a:blip>
          <a:srcRect/>
          <a:stretch/>
        </p:blipFill>
        <p:spPr>
          <a:xfrm>
            <a:off x="4310050" y="2571744"/>
            <a:ext cx="3625477" cy="1428760"/>
          </a:xfrm>
          <a:prstGeom prst="rect">
            <a:avLst/>
          </a:prstGeom>
          <a:noFill/>
          <a:ln>
            <a:noFill/>
          </a:ln>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7"/>
          <p:cNvSpPr txBox="1">
            <a:spLocks noGrp="1"/>
          </p:cNvSpPr>
          <p:nvPr>
            <p:ph type="title"/>
          </p:nvPr>
        </p:nvSpPr>
        <p:spPr>
          <a:xfrm>
            <a:off x="2416943" y="2768600"/>
            <a:ext cx="7358114" cy="13208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1800"/>
              <a:buNone/>
            </a:pPr>
            <a:r>
              <a:rPr lang="en-US" b="1" dirty="0"/>
              <a:t>WORKFLOW</a:t>
            </a:r>
            <a:endParaRPr b="1" dirty="0">
              <a:solidFill>
                <a:schemeClr val="dk1"/>
              </a:solidFill>
            </a:endParaRPr>
          </a:p>
        </p:txBody>
      </p:sp>
      <p:sp>
        <p:nvSpPr>
          <p:cNvPr id="180" name="Google Shape;180;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r>
              <a:rPr lang="en-US" dirty="0"/>
              <a:t>10/10/2022</a:t>
            </a:r>
          </a:p>
          <a:p>
            <a:pPr marL="0" lvl="0" indent="0" algn="l" rtl="0">
              <a:lnSpc>
                <a:spcPct val="100000"/>
              </a:lnSpc>
              <a:spcBef>
                <a:spcPts val="0"/>
              </a:spcBef>
              <a:spcAft>
                <a:spcPts val="0"/>
              </a:spcAft>
              <a:buSzPts val="1400"/>
              <a:buNone/>
            </a:pPr>
            <a:endParaRPr dirty="0"/>
          </a:p>
        </p:txBody>
      </p:sp>
      <p:sp>
        <p:nvSpPr>
          <p:cNvPr id="181" name="Google Shape;181;p7"/>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10</a:t>
            </a:fld>
            <a:endParaRPr/>
          </a:p>
        </p:txBody>
      </p:sp>
      <p:sp>
        <p:nvSpPr>
          <p:cNvPr id="182" name="Google Shape;182;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r>
              <a:rPr lang="en-US" dirty="0"/>
              <a:t>Knowledge Bay’s</a:t>
            </a:r>
          </a:p>
          <a:p>
            <a:pPr marL="0" lvl="0" indent="0" algn="ctr" rtl="0">
              <a:spcBef>
                <a:spcPts val="0"/>
              </a:spcBef>
              <a:spcAft>
                <a:spcPts val="0"/>
              </a:spcAft>
              <a:buSzPts val="1400"/>
              <a:buNone/>
            </a:pPr>
            <a:endParaRPr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5" name="TextBox 4">
            <a:extLst>
              <a:ext uri="{FF2B5EF4-FFF2-40B4-BE49-F238E27FC236}">
                <a16:creationId xmlns:a16="http://schemas.microsoft.com/office/drawing/2014/main" id="{1649E510-337D-4F44-2982-CC4F4E9A1751}"/>
              </a:ext>
            </a:extLst>
          </p:cNvPr>
          <p:cNvSpPr txBox="1"/>
          <p:nvPr/>
        </p:nvSpPr>
        <p:spPr>
          <a:xfrm>
            <a:off x="717754" y="534370"/>
            <a:ext cx="6096000" cy="307777"/>
          </a:xfrm>
          <a:prstGeom prst="rect">
            <a:avLst/>
          </a:prstGeom>
          <a:noFill/>
        </p:spPr>
        <p:txBody>
          <a:bodyPr wrap="square">
            <a:spAutoFit/>
          </a:bodyPr>
          <a:lstStyle/>
          <a:p>
            <a:r>
              <a:rPr lang="en-IN" dirty="0"/>
              <a:t>Diagram:</a:t>
            </a:r>
          </a:p>
        </p:txBody>
      </p:sp>
      <p:sp>
        <p:nvSpPr>
          <p:cNvPr id="6" name="TextBox 5">
            <a:extLst>
              <a:ext uri="{FF2B5EF4-FFF2-40B4-BE49-F238E27FC236}">
                <a16:creationId xmlns:a16="http://schemas.microsoft.com/office/drawing/2014/main" id="{1EA6F4EC-3698-7EEA-DD02-713639F6814C}"/>
              </a:ext>
            </a:extLst>
          </p:cNvPr>
          <p:cNvSpPr txBox="1"/>
          <p:nvPr/>
        </p:nvSpPr>
        <p:spPr>
          <a:xfrm>
            <a:off x="717754" y="983225"/>
            <a:ext cx="9330813" cy="2308324"/>
          </a:xfrm>
          <a:prstGeom prst="rect">
            <a:avLst/>
          </a:prstGeom>
          <a:noFill/>
        </p:spPr>
        <p:txBody>
          <a:bodyPr wrap="square" rtlCol="0">
            <a:spAutoFit/>
          </a:bodyPr>
          <a:lstStyle/>
          <a:p>
            <a:r>
              <a:rPr lang="en-IN" sz="1800" b="1" dirty="0"/>
              <a:t>Data Flow Diagram (DFD):</a:t>
            </a:r>
          </a:p>
          <a:p>
            <a:r>
              <a:rPr lang="en-US" sz="1800" dirty="0"/>
              <a:t>A data low diagram (DFD) is a graphical representation of the "low" of data through an information system, modeling its process aspects. A DFD is often used as a preliminary step to create an overview of the</a:t>
            </a:r>
            <a:r>
              <a:rPr lang="en-IN" sz="1800" b="1" dirty="0"/>
              <a:t> </a:t>
            </a:r>
            <a:r>
              <a:rPr lang="en-US" sz="1800" dirty="0"/>
              <a:t>system. DFDs can also be used for the visualization of data processing. A DFD shows what kind of information will be input to and output from the system, where the data will come from and go to, and where the data will be stored. It does not show information about the timing of process or information about whether processes will operate in sequence or in parallel.</a:t>
            </a:r>
            <a:endParaRPr lang="en-IN" sz="1800" b="1" dirty="0"/>
          </a:p>
        </p:txBody>
      </p:sp>
      <p:pic>
        <p:nvPicPr>
          <p:cNvPr id="8" name="Picture 7" descr="Diagram">
            <a:extLst>
              <a:ext uri="{FF2B5EF4-FFF2-40B4-BE49-F238E27FC236}">
                <a16:creationId xmlns:a16="http://schemas.microsoft.com/office/drawing/2014/main" id="{A8B756DE-406F-BC12-3B3E-58C206672D77}"/>
              </a:ext>
            </a:extLst>
          </p:cNvPr>
          <p:cNvPicPr>
            <a:picLocks noChangeAspect="1"/>
          </p:cNvPicPr>
          <p:nvPr/>
        </p:nvPicPr>
        <p:blipFill>
          <a:blip r:embed="rId3"/>
          <a:stretch>
            <a:fillRect/>
          </a:stretch>
        </p:blipFill>
        <p:spPr>
          <a:xfrm>
            <a:off x="5683046" y="3497626"/>
            <a:ext cx="6003686" cy="3088190"/>
          </a:xfrm>
          <a:prstGeom prst="rect">
            <a:avLst/>
          </a:prstGeom>
          <a:ln>
            <a:noFill/>
          </a:ln>
          <a:effectLst>
            <a:outerShdw blurRad="292100" dist="139700" dir="2700000" algn="tl" rotWithShape="0">
              <a:srgbClr val="333333">
                <a:alpha val="65000"/>
              </a:srgbClr>
            </a:outerShdw>
          </a:effectLst>
        </p:spPr>
      </p:pic>
      <p:sp>
        <p:nvSpPr>
          <p:cNvPr id="9" name="TextBox 8">
            <a:extLst>
              <a:ext uri="{FF2B5EF4-FFF2-40B4-BE49-F238E27FC236}">
                <a16:creationId xmlns:a16="http://schemas.microsoft.com/office/drawing/2014/main" id="{C21A56AA-2980-F705-86EF-76D446E538E0}"/>
              </a:ext>
            </a:extLst>
          </p:cNvPr>
          <p:cNvSpPr txBox="1"/>
          <p:nvPr/>
        </p:nvSpPr>
        <p:spPr>
          <a:xfrm>
            <a:off x="7069394" y="5874775"/>
            <a:ext cx="875071" cy="307777"/>
          </a:xfrm>
          <a:prstGeom prst="rect">
            <a:avLst/>
          </a:prstGeom>
          <a:noFill/>
        </p:spPr>
        <p:txBody>
          <a:bodyPr wrap="square" rtlCol="0">
            <a:spAutoFit/>
          </a:bodyPr>
          <a:lstStyle/>
          <a:p>
            <a:r>
              <a:rPr lang="en-IN" dirty="0"/>
              <a:t>Fig: 1</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32"/>
        <p:cNvGrpSpPr/>
        <p:nvPr/>
      </p:nvGrpSpPr>
      <p:grpSpPr>
        <a:xfrm>
          <a:off x="0" y="0"/>
          <a:ext cx="0" cy="0"/>
          <a:chOff x="0" y="0"/>
          <a:chExt cx="0" cy="0"/>
        </a:xfrm>
      </p:grpSpPr>
      <p:sp>
        <p:nvSpPr>
          <p:cNvPr id="8" name="Rectangle 7">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Isosceles Triangle 17">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Diagram">
            <a:extLst>
              <a:ext uri="{FF2B5EF4-FFF2-40B4-BE49-F238E27FC236}">
                <a16:creationId xmlns:a16="http://schemas.microsoft.com/office/drawing/2014/main" id="{BCCB5EEE-D8F4-BDF5-BC89-3FCBCE40B0DC}"/>
              </a:ext>
            </a:extLst>
          </p:cNvPr>
          <p:cNvPicPr>
            <a:picLocks noChangeAspect="1"/>
          </p:cNvPicPr>
          <p:nvPr/>
        </p:nvPicPr>
        <p:blipFill>
          <a:blip r:embed="rId3"/>
          <a:stretch>
            <a:fillRect/>
          </a:stretch>
        </p:blipFill>
        <p:spPr>
          <a:xfrm>
            <a:off x="2158851" y="643467"/>
            <a:ext cx="7874297" cy="5571065"/>
          </a:xfrm>
          <a:prstGeom prst="rect">
            <a:avLst/>
          </a:prstGeom>
          <a:ln>
            <a:noFill/>
          </a:ln>
          <a:effectLst>
            <a:outerShdw blurRad="292100" dist="139700" dir="2700000" algn="tl" rotWithShape="0">
              <a:srgbClr val="333333">
                <a:alpha val="65000"/>
              </a:srgbClr>
            </a:outerShdw>
          </a:effectLst>
        </p:spPr>
      </p:pic>
      <p:sp>
        <p:nvSpPr>
          <p:cNvPr id="20" name="Isosceles Triangle 19">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B5A76952-EDCB-98E0-D38F-E4459DA0E1A7}"/>
              </a:ext>
            </a:extLst>
          </p:cNvPr>
          <p:cNvSpPr txBox="1"/>
          <p:nvPr/>
        </p:nvSpPr>
        <p:spPr>
          <a:xfrm>
            <a:off x="7315200" y="5506065"/>
            <a:ext cx="661144" cy="307777"/>
          </a:xfrm>
          <a:prstGeom prst="rect">
            <a:avLst/>
          </a:prstGeom>
          <a:noFill/>
        </p:spPr>
        <p:txBody>
          <a:bodyPr wrap="square" rtlCol="0">
            <a:spAutoFit/>
          </a:bodyPr>
          <a:lstStyle/>
          <a:p>
            <a:r>
              <a:rPr lang="en-IN" dirty="0"/>
              <a:t>Fig: 2</a:t>
            </a:r>
          </a:p>
        </p:txBody>
      </p:sp>
    </p:spTree>
  </p:cSld>
  <p:clrMapOvr>
    <a:overrideClrMapping bg1="lt1" tx1="dk1" bg2="lt2" tx2="dk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81"/>
        <p:cNvGrpSpPr/>
        <p:nvPr/>
      </p:nvGrpSpPr>
      <p:grpSpPr>
        <a:xfrm>
          <a:off x="0" y="0"/>
          <a:ext cx="0" cy="0"/>
          <a:chOff x="0" y="0"/>
          <a:chExt cx="0" cy="0"/>
        </a:xfrm>
      </p:grpSpPr>
      <p:sp>
        <p:nvSpPr>
          <p:cNvPr id="8" name="Rectangle 7">
            <a:extLst>
              <a:ext uri="{FF2B5EF4-FFF2-40B4-BE49-F238E27FC236}">
                <a16:creationId xmlns:a16="http://schemas.microsoft.com/office/drawing/2014/main" id="{86FF76B9-219D-4469-AF87-0236D290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 name="Group 9">
            <a:extLst>
              <a:ext uri="{FF2B5EF4-FFF2-40B4-BE49-F238E27FC236}">
                <a16:creationId xmlns:a16="http://schemas.microsoft.com/office/drawing/2014/main" id="{DB88BD78-87E1-424D-B479-C37D8E41B1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11" name="Freeform: Shape 10">
              <a:extLst>
                <a:ext uri="{FF2B5EF4-FFF2-40B4-BE49-F238E27FC236}">
                  <a16:creationId xmlns:a16="http://schemas.microsoft.com/office/drawing/2014/main" id="{C05EB894-9410-4B20-95E4-7A25101AB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66E38B6-B050-4340-8E8F-3A971DADC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Isosceles Triangle 15">
            <a:extLst>
              <a:ext uri="{FF2B5EF4-FFF2-40B4-BE49-F238E27FC236}">
                <a16:creationId xmlns:a16="http://schemas.microsoft.com/office/drawing/2014/main" id="{633C5E46-DAC5-4661-9C87-22B08E2A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Diagram">
            <a:extLst>
              <a:ext uri="{FF2B5EF4-FFF2-40B4-BE49-F238E27FC236}">
                <a16:creationId xmlns:a16="http://schemas.microsoft.com/office/drawing/2014/main" id="{22F0F7D5-534F-C54F-B17B-25F5F58E5EDE}"/>
              </a:ext>
            </a:extLst>
          </p:cNvPr>
          <p:cNvPicPr>
            <a:picLocks noChangeAspect="1"/>
          </p:cNvPicPr>
          <p:nvPr/>
        </p:nvPicPr>
        <p:blipFill>
          <a:blip r:embed="rId3"/>
          <a:stretch>
            <a:fillRect/>
          </a:stretch>
        </p:blipFill>
        <p:spPr>
          <a:xfrm>
            <a:off x="1810566" y="643467"/>
            <a:ext cx="8570868" cy="5571065"/>
          </a:xfrm>
          <a:prstGeom prst="rect">
            <a:avLst/>
          </a:prstGeom>
          <a:ln>
            <a:noFill/>
          </a:ln>
          <a:effectLst>
            <a:outerShdw blurRad="292100" dist="139700" dir="2700000" algn="tl" rotWithShape="0">
              <a:srgbClr val="333333">
                <a:alpha val="65000"/>
              </a:srgbClr>
            </a:outerShdw>
          </a:effectLst>
        </p:spPr>
      </p:pic>
      <p:sp>
        <p:nvSpPr>
          <p:cNvPr id="4" name="TextBox 3">
            <a:extLst>
              <a:ext uri="{FF2B5EF4-FFF2-40B4-BE49-F238E27FC236}">
                <a16:creationId xmlns:a16="http://schemas.microsoft.com/office/drawing/2014/main" id="{BB9951F0-738F-A9F5-3BA4-6FE403DB591B}"/>
              </a:ext>
            </a:extLst>
          </p:cNvPr>
          <p:cNvSpPr txBox="1"/>
          <p:nvPr/>
        </p:nvSpPr>
        <p:spPr>
          <a:xfrm>
            <a:off x="7226709" y="5721108"/>
            <a:ext cx="983225" cy="523220"/>
          </a:xfrm>
          <a:prstGeom prst="rect">
            <a:avLst/>
          </a:prstGeom>
          <a:noFill/>
        </p:spPr>
        <p:txBody>
          <a:bodyPr wrap="square" rtlCol="0">
            <a:spAutoFit/>
          </a:bodyPr>
          <a:lstStyle/>
          <a:p>
            <a:r>
              <a:rPr lang="en-IN" dirty="0"/>
              <a:t>Fig:3</a:t>
            </a:r>
          </a:p>
          <a:p>
            <a:endParaRPr lang="en-IN" dirty="0"/>
          </a:p>
        </p:txBody>
      </p:sp>
    </p:spTree>
  </p:cSld>
  <p:clrMapOvr>
    <a:overrideClrMapping bg1="lt1" tx1="dk1" bg2="lt2" tx2="dk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11">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B21D79DC-B8B3-06A5-5AA1-7C10277570B2}"/>
              </a:ext>
            </a:extLst>
          </p:cNvPr>
          <p:cNvSpPr txBox="1"/>
          <p:nvPr/>
        </p:nvSpPr>
        <p:spPr>
          <a:xfrm>
            <a:off x="4654295" y="502920"/>
            <a:ext cx="6894576" cy="1463040"/>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sz="2200" kern="1200">
                <a:solidFill>
                  <a:schemeClr val="tx1"/>
                </a:solidFill>
                <a:latin typeface="+mn-lt"/>
                <a:ea typeface="+mn-ea"/>
                <a:cs typeface="+mn-cs"/>
              </a:rPr>
              <a:t>Testing Process:</a:t>
            </a:r>
          </a:p>
        </p:txBody>
      </p:sp>
      <p:pic>
        <p:nvPicPr>
          <p:cNvPr id="7" name="Picture 6" descr="Diagram">
            <a:extLst>
              <a:ext uri="{FF2B5EF4-FFF2-40B4-BE49-F238E27FC236}">
                <a16:creationId xmlns:a16="http://schemas.microsoft.com/office/drawing/2014/main" id="{8929E0AC-E96B-7B10-35DD-35FEA89D8135}"/>
              </a:ext>
            </a:extLst>
          </p:cNvPr>
          <p:cNvPicPr>
            <a:picLocks noChangeAspect="1"/>
          </p:cNvPicPr>
          <p:nvPr/>
        </p:nvPicPr>
        <p:blipFill>
          <a:blip r:embed="rId2"/>
          <a:stretch>
            <a:fillRect/>
          </a:stretch>
        </p:blipFill>
        <p:spPr>
          <a:xfrm>
            <a:off x="630936" y="2428211"/>
            <a:ext cx="10917936" cy="3684801"/>
          </a:xfrm>
          <a:prstGeom prst="rect">
            <a:avLst/>
          </a:prstGeom>
          <a:ln>
            <a:noFill/>
          </a:ln>
          <a:effectLst>
            <a:outerShdw blurRad="292100" dist="139700" dir="2700000" algn="tl" rotWithShape="0">
              <a:srgbClr val="333333">
                <a:alpha val="65000"/>
              </a:srgbClr>
            </a:outerShdw>
          </a:effectLst>
        </p:spPr>
      </p:pic>
      <p:sp>
        <p:nvSpPr>
          <p:cNvPr id="4" name="Slide Number Placeholder 3">
            <a:extLst>
              <a:ext uri="{FF2B5EF4-FFF2-40B4-BE49-F238E27FC236}">
                <a16:creationId xmlns:a16="http://schemas.microsoft.com/office/drawing/2014/main" id="{11D0D8B8-C1A0-5210-468E-870B21CF7AA1}"/>
              </a:ext>
            </a:extLst>
          </p:cNvPr>
          <p:cNvSpPr>
            <a:spLocks noGrp="1"/>
          </p:cNvSpPr>
          <p:nvPr>
            <p:ph type="sldNum" idx="12"/>
          </p:nvPr>
        </p:nvSpPr>
        <p:spPr>
          <a:xfrm>
            <a:off x="8610600" y="6356350"/>
            <a:ext cx="2743200" cy="365125"/>
          </a:xfrm>
        </p:spPr>
        <p:txBody>
          <a:bodyPr vert="horz" lIns="91440" tIns="45720" rIns="91440" bIns="45720" rtlCol="0" anchor="ctr">
            <a:normAutofit/>
          </a:bodyPr>
          <a:lstStyle/>
          <a:p>
            <a:pPr lvl="0" indent="0">
              <a:spcBef>
                <a:spcPts val="0"/>
              </a:spcBef>
              <a:spcAft>
                <a:spcPts val="600"/>
              </a:spcAft>
              <a:buNone/>
            </a:pPr>
            <a:fld id="{00000000-1234-1234-1234-123412341234}" type="slidenum">
              <a:rPr lang="en-US" kern="1200" smtClean="0">
                <a:solidFill>
                  <a:schemeClr val="tx1">
                    <a:tint val="75000"/>
                  </a:schemeClr>
                </a:solidFill>
                <a:latin typeface="+mn-lt"/>
                <a:ea typeface="+mn-ea"/>
                <a:cs typeface="+mn-cs"/>
              </a:rPr>
              <a:pPr lvl="0" indent="0">
                <a:spcBef>
                  <a:spcPts val="0"/>
                </a:spcBef>
                <a:spcAft>
                  <a:spcPts val="600"/>
                </a:spcAft>
                <a:buNone/>
              </a:pPr>
              <a:t>14</a:t>
            </a:fld>
            <a:endParaRPr lang="en-US" kern="1200">
              <a:solidFill>
                <a:schemeClr val="tx1">
                  <a:tint val="75000"/>
                </a:schemeClr>
              </a:solidFill>
              <a:latin typeface="+mn-lt"/>
              <a:ea typeface="+mn-ea"/>
              <a:cs typeface="+mn-cs"/>
            </a:endParaRPr>
          </a:p>
        </p:txBody>
      </p:sp>
      <p:sp>
        <p:nvSpPr>
          <p:cNvPr id="8" name="TextBox 7">
            <a:extLst>
              <a:ext uri="{FF2B5EF4-FFF2-40B4-BE49-F238E27FC236}">
                <a16:creationId xmlns:a16="http://schemas.microsoft.com/office/drawing/2014/main" id="{2C462081-7B2C-DCA8-3282-7BE072D15E3B}"/>
              </a:ext>
            </a:extLst>
          </p:cNvPr>
          <p:cNvSpPr txBox="1"/>
          <p:nvPr/>
        </p:nvSpPr>
        <p:spPr>
          <a:xfrm>
            <a:off x="7462684" y="5673213"/>
            <a:ext cx="1632155" cy="307777"/>
          </a:xfrm>
          <a:prstGeom prst="rect">
            <a:avLst/>
          </a:prstGeom>
          <a:noFill/>
        </p:spPr>
        <p:txBody>
          <a:bodyPr wrap="square" rtlCol="0">
            <a:spAutoFit/>
          </a:bodyPr>
          <a:lstStyle/>
          <a:p>
            <a:r>
              <a:rPr lang="en-IN" dirty="0"/>
              <a:t>Fig:4</a:t>
            </a:r>
          </a:p>
        </p:txBody>
      </p:sp>
    </p:spTree>
    <p:extLst>
      <p:ext uri="{BB962C8B-B14F-4D97-AF65-F5344CB8AC3E}">
        <p14:creationId xmlns:p14="http://schemas.microsoft.com/office/powerpoint/2010/main" val="30783175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0412FB5-F182-10D9-7F69-99CEE947B1A2}"/>
              </a:ext>
            </a:extLst>
          </p:cNvPr>
          <p:cNvSpPr>
            <a:spLocks noGrp="1"/>
          </p:cNvSpPr>
          <p:nvPr>
            <p:ph type="body" idx="1"/>
          </p:nvPr>
        </p:nvSpPr>
        <p:spPr>
          <a:xfrm>
            <a:off x="907026" y="1404911"/>
            <a:ext cx="10515600" cy="4351338"/>
          </a:xfrm>
        </p:spPr>
        <p:txBody>
          <a:bodyPr>
            <a:normAutofit/>
          </a:bodyPr>
          <a:lstStyle/>
          <a:p>
            <a:pPr marL="114300" indent="0">
              <a:buNone/>
            </a:pPr>
            <a:r>
              <a:rPr lang="en-US" sz="1800" dirty="0"/>
              <a:t>The diagram above outlines the Test Process approach that will be followed.:</a:t>
            </a:r>
          </a:p>
          <a:p>
            <a:r>
              <a:rPr lang="en-US" sz="1800" dirty="0"/>
              <a:t>Organize Project involves creating a System Test Plan, Schedule &amp; Test Approach, and assigning responsibilities. </a:t>
            </a:r>
          </a:p>
          <a:p>
            <a:r>
              <a:rPr lang="en-US" sz="1800" dirty="0"/>
              <a:t>Design/Build System Test involves identifying Test Cycles, Test Cases, Entrance &amp; Exit Criteria, Expected Results, etc. In general, test conditions/expected results will be identified by the Test Team in conjunction with the Development Team. The Test Team will then identify Test Cases and the Data required. The Test conditions are derived from the Program Specifications Document. </a:t>
            </a:r>
          </a:p>
          <a:p>
            <a:r>
              <a:rPr lang="en-US" sz="1800" dirty="0"/>
              <a:t> Design/Build Test Procedures includes setting up procedures such as Error Management systems and Status reporting. </a:t>
            </a:r>
          </a:p>
          <a:p>
            <a:r>
              <a:rPr lang="en-US" sz="1800" dirty="0"/>
              <a:t>Build Test Environment includes requesting/building hardware, software and data setups.</a:t>
            </a:r>
          </a:p>
          <a:p>
            <a:endParaRPr lang="en-US" sz="1800" dirty="0"/>
          </a:p>
          <a:p>
            <a:endParaRPr lang="en-IN" sz="1800" dirty="0"/>
          </a:p>
        </p:txBody>
      </p:sp>
      <p:sp>
        <p:nvSpPr>
          <p:cNvPr id="4" name="Slide Number Placeholder 3">
            <a:extLst>
              <a:ext uri="{FF2B5EF4-FFF2-40B4-BE49-F238E27FC236}">
                <a16:creationId xmlns:a16="http://schemas.microsoft.com/office/drawing/2014/main" id="{DB4AB3F9-A590-9BFC-9282-6FAA42157FD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15</a:t>
            </a:fld>
            <a:endParaRPr lang="en-US"/>
          </a:p>
        </p:txBody>
      </p:sp>
    </p:spTree>
    <p:extLst>
      <p:ext uri="{BB962C8B-B14F-4D97-AF65-F5344CB8AC3E}">
        <p14:creationId xmlns:p14="http://schemas.microsoft.com/office/powerpoint/2010/main" val="36642077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A picture containing text, electronics, screenshot&#10;&#10;Description automatically generated">
            <a:extLst>
              <a:ext uri="{FF2B5EF4-FFF2-40B4-BE49-F238E27FC236}">
                <a16:creationId xmlns:a16="http://schemas.microsoft.com/office/drawing/2014/main" id="{4397176B-5459-2CBE-1812-8BA5B876123C}"/>
              </a:ext>
            </a:extLst>
          </p:cNvPr>
          <p:cNvPicPr>
            <a:picLocks noChangeAspect="1"/>
          </p:cNvPicPr>
          <p:nvPr/>
        </p:nvPicPr>
        <p:blipFill rotWithShape="1">
          <a:blip r:embed="rId2">
            <a:alphaModFix amt="35000"/>
          </a:blip>
          <a:srcRect t="30"/>
          <a:stretch/>
        </p:blipFill>
        <p:spPr>
          <a:xfrm>
            <a:off x="-8" y="-4"/>
            <a:ext cx="12192000" cy="6855958"/>
          </a:xfrm>
          <a:prstGeom prst="rect">
            <a:avLst/>
          </a:prstGeom>
        </p:spPr>
      </p:pic>
      <p:sp>
        <p:nvSpPr>
          <p:cNvPr id="2" name="Title 1">
            <a:extLst>
              <a:ext uri="{FF2B5EF4-FFF2-40B4-BE49-F238E27FC236}">
                <a16:creationId xmlns:a16="http://schemas.microsoft.com/office/drawing/2014/main" id="{E292A9E1-8C37-2F5B-889B-4B58BD8F8043}"/>
              </a:ext>
            </a:extLst>
          </p:cNvPr>
          <p:cNvSpPr>
            <a:spLocks noGrp="1"/>
          </p:cNvSpPr>
          <p:nvPr>
            <p:ph type="title"/>
          </p:nvPr>
        </p:nvSpPr>
        <p:spPr>
          <a:xfrm>
            <a:off x="4128368" y="4522156"/>
            <a:ext cx="4937937" cy="1363215"/>
          </a:xfrm>
        </p:spPr>
        <p:txBody>
          <a:bodyPr vert="horz" lIns="91440" tIns="45720" rIns="91440" bIns="45720" rtlCol="0" anchor="t">
            <a:normAutofit/>
          </a:bodyPr>
          <a:lstStyle/>
          <a:p>
            <a:pPr>
              <a:spcBef>
                <a:spcPct val="0"/>
              </a:spcBef>
            </a:pPr>
            <a:r>
              <a:rPr lang="en-US" sz="2800" kern="1200">
                <a:solidFill>
                  <a:schemeClr val="tx1"/>
                </a:solidFill>
                <a:latin typeface="+mj-lt"/>
                <a:ea typeface="+mj-ea"/>
                <a:cs typeface="+mj-cs"/>
              </a:rPr>
              <a:t>RESULTS:</a:t>
            </a:r>
            <a:br>
              <a:rPr lang="en-US" sz="2800" kern="1200">
                <a:solidFill>
                  <a:schemeClr val="tx1"/>
                </a:solidFill>
                <a:latin typeface="+mj-lt"/>
                <a:ea typeface="+mj-ea"/>
                <a:cs typeface="+mj-cs"/>
              </a:rPr>
            </a:br>
            <a:br>
              <a:rPr lang="en-US" sz="2800" kern="1200">
                <a:solidFill>
                  <a:schemeClr val="tx1"/>
                </a:solidFill>
                <a:latin typeface="+mj-lt"/>
                <a:ea typeface="+mj-ea"/>
                <a:cs typeface="+mj-cs"/>
              </a:rPr>
            </a:br>
            <a:endParaRPr lang="en-US" sz="2800" kern="1200">
              <a:solidFill>
                <a:schemeClr val="tx1"/>
              </a:solidFill>
              <a:latin typeface="+mj-lt"/>
              <a:ea typeface="+mj-ea"/>
              <a:cs typeface="+mj-cs"/>
            </a:endParaRPr>
          </a:p>
        </p:txBody>
      </p:sp>
      <p:sp>
        <p:nvSpPr>
          <p:cNvPr id="27" name="Freeform: Shape 29">
            <a:extLst>
              <a:ext uri="{FF2B5EF4-FFF2-40B4-BE49-F238E27FC236}">
                <a16:creationId xmlns:a16="http://schemas.microsoft.com/office/drawing/2014/main" id="{F6E384F5-137A-40B1-97F0-694CC6ECD5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122218"/>
            <a:ext cx="3730752" cy="4735782"/>
          </a:xfrm>
          <a:custGeom>
            <a:avLst/>
            <a:gdLst>
              <a:gd name="connsiteX0" fmla="*/ 640080 w 3730752"/>
              <a:gd name="connsiteY0" fmla="*/ 0 h 4735782"/>
              <a:gd name="connsiteX1" fmla="*/ 3730752 w 3730752"/>
              <a:gd name="connsiteY1" fmla="*/ 3090672 h 4735782"/>
              <a:gd name="connsiteX2" fmla="*/ 3357725 w 3730752"/>
              <a:gd name="connsiteY2" fmla="*/ 4563870 h 4735782"/>
              <a:gd name="connsiteX3" fmla="*/ 3253285 w 3730752"/>
              <a:gd name="connsiteY3" fmla="*/ 4735782 h 4735782"/>
              <a:gd name="connsiteX4" fmla="*/ 0 w 3730752"/>
              <a:gd name="connsiteY4" fmla="*/ 4735782 h 4735782"/>
              <a:gd name="connsiteX5" fmla="*/ 0 w 3730752"/>
              <a:gd name="connsiteY5" fmla="*/ 67215 h 4735782"/>
              <a:gd name="connsiteX6" fmla="*/ 17202 w 3730752"/>
              <a:gd name="connsiteY6" fmla="*/ 62792 h 4735782"/>
              <a:gd name="connsiteX7" fmla="*/ 640080 w 3730752"/>
              <a:gd name="connsiteY7" fmla="*/ 0 h 4735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30752" h="4735782">
                <a:moveTo>
                  <a:pt x="640080" y="0"/>
                </a:moveTo>
                <a:cubicBezTo>
                  <a:pt x="2347011" y="0"/>
                  <a:pt x="3730752" y="1383741"/>
                  <a:pt x="3730752" y="3090672"/>
                </a:cubicBezTo>
                <a:cubicBezTo>
                  <a:pt x="3730752" y="3624088"/>
                  <a:pt x="3595621" y="4125943"/>
                  <a:pt x="3357725" y="4563870"/>
                </a:cubicBezTo>
                <a:lnTo>
                  <a:pt x="3253285" y="4735782"/>
                </a:lnTo>
                <a:lnTo>
                  <a:pt x="0" y="4735782"/>
                </a:lnTo>
                <a:lnTo>
                  <a:pt x="0" y="67215"/>
                </a:lnTo>
                <a:lnTo>
                  <a:pt x="17202" y="62792"/>
                </a:lnTo>
                <a:cubicBezTo>
                  <a:pt x="218397" y="21621"/>
                  <a:pt x="426714" y="0"/>
                  <a:pt x="640080"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Freeform: Shape 31">
            <a:extLst>
              <a:ext uri="{FF2B5EF4-FFF2-40B4-BE49-F238E27FC236}">
                <a16:creationId xmlns:a16="http://schemas.microsoft.com/office/drawing/2014/main" id="{9DBC4630-03DA-474F-BBCB-BA3AE6B317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1982" y="-4332"/>
            <a:ext cx="4242816" cy="2454158"/>
          </a:xfrm>
          <a:custGeom>
            <a:avLst/>
            <a:gdLst>
              <a:gd name="connsiteX0" fmla="*/ 28633 w 4242816"/>
              <a:gd name="connsiteY0" fmla="*/ 0 h 2454158"/>
              <a:gd name="connsiteX1" fmla="*/ 4214183 w 4242816"/>
              <a:gd name="connsiteY1" fmla="*/ 0 h 2454158"/>
              <a:gd name="connsiteX2" fmla="*/ 4231864 w 4242816"/>
              <a:gd name="connsiteY2" fmla="*/ 115848 h 2454158"/>
              <a:gd name="connsiteX3" fmla="*/ 4242816 w 4242816"/>
              <a:gd name="connsiteY3" fmla="*/ 332750 h 2454158"/>
              <a:gd name="connsiteX4" fmla="*/ 2121408 w 4242816"/>
              <a:gd name="connsiteY4" fmla="*/ 2454158 h 2454158"/>
              <a:gd name="connsiteX5" fmla="*/ 0 w 4242816"/>
              <a:gd name="connsiteY5" fmla="*/ 332750 h 2454158"/>
              <a:gd name="connsiteX6" fmla="*/ 10953 w 4242816"/>
              <a:gd name="connsiteY6" fmla="*/ 115848 h 2454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42816" h="2454158">
                <a:moveTo>
                  <a:pt x="28633" y="0"/>
                </a:moveTo>
                <a:lnTo>
                  <a:pt x="4214183" y="0"/>
                </a:lnTo>
                <a:lnTo>
                  <a:pt x="4231864" y="115848"/>
                </a:lnTo>
                <a:cubicBezTo>
                  <a:pt x="4239106" y="187164"/>
                  <a:pt x="4242816" y="259524"/>
                  <a:pt x="4242816" y="332750"/>
                </a:cubicBezTo>
                <a:cubicBezTo>
                  <a:pt x="4242816" y="1504371"/>
                  <a:pt x="3293029" y="2454158"/>
                  <a:pt x="2121408" y="2454158"/>
                </a:cubicBezTo>
                <a:cubicBezTo>
                  <a:pt x="949787" y="2454158"/>
                  <a:pt x="0" y="1504371"/>
                  <a:pt x="0" y="332750"/>
                </a:cubicBezTo>
                <a:cubicBezTo>
                  <a:pt x="0" y="259524"/>
                  <a:pt x="3710" y="187164"/>
                  <a:pt x="10953" y="115848"/>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6" name="Picture 15" descr="Background pattern&#10;&#10;Description automatically generated">
            <a:extLst>
              <a:ext uri="{FF2B5EF4-FFF2-40B4-BE49-F238E27FC236}">
                <a16:creationId xmlns:a16="http://schemas.microsoft.com/office/drawing/2014/main" id="{3EB76413-66B1-ECAF-D040-B12607DAD6C6}"/>
              </a:ext>
            </a:extLst>
          </p:cNvPr>
          <p:cNvPicPr>
            <a:picLocks noChangeAspect="1"/>
          </p:cNvPicPr>
          <p:nvPr/>
        </p:nvPicPr>
        <p:blipFill rotWithShape="1">
          <a:blip r:embed="rId3"/>
          <a:srcRect l="2186" r="1486" b="4"/>
          <a:stretch/>
        </p:blipFill>
        <p:spPr>
          <a:xfrm>
            <a:off x="921043" y="-1742"/>
            <a:ext cx="4436070" cy="2623223"/>
          </a:xfrm>
          <a:custGeom>
            <a:avLst/>
            <a:gdLst/>
            <a:ahLst/>
            <a:cxnLst/>
            <a:rect l="l" t="t" r="r" b="b"/>
            <a:pathLst>
              <a:path w="3913632" h="2285234">
                <a:moveTo>
                  <a:pt x="29691" y="0"/>
                </a:moveTo>
                <a:lnTo>
                  <a:pt x="3883942" y="0"/>
                </a:lnTo>
                <a:lnTo>
                  <a:pt x="3903529" y="128345"/>
                </a:lnTo>
                <a:cubicBezTo>
                  <a:pt x="3910210" y="194127"/>
                  <a:pt x="3913632" y="260873"/>
                  <a:pt x="3913632" y="328418"/>
                </a:cubicBezTo>
                <a:cubicBezTo>
                  <a:pt x="3913632" y="1409138"/>
                  <a:pt x="3037536" y="2285234"/>
                  <a:pt x="1956816" y="2285234"/>
                </a:cubicBezTo>
                <a:cubicBezTo>
                  <a:pt x="876096" y="2285234"/>
                  <a:pt x="0" y="1409138"/>
                  <a:pt x="0" y="328418"/>
                </a:cubicBezTo>
                <a:cubicBezTo>
                  <a:pt x="0" y="260873"/>
                  <a:pt x="3422" y="194127"/>
                  <a:pt x="10103" y="128345"/>
                </a:cubicBezTo>
                <a:close/>
              </a:path>
            </a:pathLst>
          </a:custGeom>
        </p:spPr>
      </p:pic>
      <p:pic>
        <p:nvPicPr>
          <p:cNvPr id="12" name="Picture 11" descr="Graphical user interface&#10;&#10;Description automatically generated">
            <a:extLst>
              <a:ext uri="{FF2B5EF4-FFF2-40B4-BE49-F238E27FC236}">
                <a16:creationId xmlns:a16="http://schemas.microsoft.com/office/drawing/2014/main" id="{1AEC55A5-D5A1-9BE8-8DED-1B59DB2349BC}"/>
              </a:ext>
            </a:extLst>
          </p:cNvPr>
          <p:cNvPicPr>
            <a:picLocks noChangeAspect="1"/>
          </p:cNvPicPr>
          <p:nvPr/>
        </p:nvPicPr>
        <p:blipFill rotWithShape="1">
          <a:blip r:embed="rId4"/>
          <a:srcRect l="28937" r="27185" b="2"/>
          <a:stretch/>
        </p:blipFill>
        <p:spPr>
          <a:xfrm>
            <a:off x="20" y="2288331"/>
            <a:ext cx="3564618" cy="4569668"/>
          </a:xfrm>
          <a:custGeom>
            <a:avLst/>
            <a:gdLst/>
            <a:ahLst/>
            <a:cxnLst/>
            <a:rect l="l" t="t" r="r" b="b"/>
            <a:pathLst>
              <a:path w="3564638" h="4569668">
                <a:moveTo>
                  <a:pt x="640080" y="0"/>
                </a:moveTo>
                <a:cubicBezTo>
                  <a:pt x="2255269" y="0"/>
                  <a:pt x="3564638" y="1309369"/>
                  <a:pt x="3564638" y="2924558"/>
                </a:cubicBezTo>
                <a:cubicBezTo>
                  <a:pt x="3564638" y="3530254"/>
                  <a:pt x="3380508" y="4092944"/>
                  <a:pt x="3065170" y="4559707"/>
                </a:cubicBezTo>
                <a:lnTo>
                  <a:pt x="3057720" y="4569668"/>
                </a:lnTo>
                <a:lnTo>
                  <a:pt x="0" y="4569668"/>
                </a:lnTo>
                <a:lnTo>
                  <a:pt x="0" y="72448"/>
                </a:lnTo>
                <a:lnTo>
                  <a:pt x="50679" y="59417"/>
                </a:lnTo>
                <a:cubicBezTo>
                  <a:pt x="241061" y="20459"/>
                  <a:pt x="438181" y="0"/>
                  <a:pt x="640080" y="0"/>
                </a:cubicBezTo>
                <a:close/>
              </a:path>
            </a:pathLst>
          </a:custGeom>
        </p:spPr>
      </p:pic>
      <p:sp>
        <p:nvSpPr>
          <p:cNvPr id="29" name="Oval 33">
            <a:extLst>
              <a:ext uri="{FF2B5EF4-FFF2-40B4-BE49-F238E27FC236}">
                <a16:creationId xmlns:a16="http://schemas.microsoft.com/office/drawing/2014/main" id="{78418A25-6EAC-4140-BFE6-284E1925B5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60967" y="561316"/>
            <a:ext cx="3182112" cy="3182112"/>
          </a:xfrm>
          <a:prstGeom prst="ellipse">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 name="Picture 7" descr="Graphical user interface&#10;&#10;Description automatically generated">
            <a:extLst>
              <a:ext uri="{FF2B5EF4-FFF2-40B4-BE49-F238E27FC236}">
                <a16:creationId xmlns:a16="http://schemas.microsoft.com/office/drawing/2014/main" id="{3AD2392F-0117-7FD1-E904-E7AA1171A60E}"/>
              </a:ext>
            </a:extLst>
          </p:cNvPr>
          <p:cNvPicPr>
            <a:picLocks noChangeAspect="1"/>
          </p:cNvPicPr>
          <p:nvPr/>
        </p:nvPicPr>
        <p:blipFill rotWithShape="1">
          <a:blip r:embed="rId5"/>
          <a:srcRect l="22782" r="20969" b="3"/>
          <a:stretch/>
        </p:blipFill>
        <p:spPr>
          <a:xfrm>
            <a:off x="5525559" y="725908"/>
            <a:ext cx="2852928" cy="2852928"/>
          </a:xfrm>
          <a:custGeom>
            <a:avLst/>
            <a:gdLst/>
            <a:ahLst/>
            <a:cxnLst/>
            <a:rect l="l" t="t" r="r" b="b"/>
            <a:pathLst>
              <a:path w="2852928" h="2852928">
                <a:moveTo>
                  <a:pt x="1426464" y="0"/>
                </a:moveTo>
                <a:cubicBezTo>
                  <a:pt x="2214278" y="0"/>
                  <a:pt x="2852928" y="638650"/>
                  <a:pt x="2852928" y="1426464"/>
                </a:cubicBezTo>
                <a:cubicBezTo>
                  <a:pt x="2852928" y="2214278"/>
                  <a:pt x="2214278" y="2852928"/>
                  <a:pt x="1426464" y="2852928"/>
                </a:cubicBezTo>
                <a:cubicBezTo>
                  <a:pt x="638650" y="2852928"/>
                  <a:pt x="0" y="2214278"/>
                  <a:pt x="0" y="1426464"/>
                </a:cubicBezTo>
                <a:cubicBezTo>
                  <a:pt x="0" y="638650"/>
                  <a:pt x="638650" y="0"/>
                  <a:pt x="1426464" y="0"/>
                </a:cubicBezTo>
                <a:close/>
              </a:path>
            </a:pathLst>
          </a:custGeom>
        </p:spPr>
      </p:pic>
      <p:sp>
        <p:nvSpPr>
          <p:cNvPr id="31" name="Freeform: Shape 35">
            <a:extLst>
              <a:ext uri="{FF2B5EF4-FFF2-40B4-BE49-F238E27FC236}">
                <a16:creationId xmlns:a16="http://schemas.microsoft.com/office/drawing/2014/main" id="{6B9D64DB-4D5C-4A91-B45F-F301E3174F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52568" y="-4332"/>
            <a:ext cx="3439432" cy="3550083"/>
          </a:xfrm>
          <a:custGeom>
            <a:avLst/>
            <a:gdLst>
              <a:gd name="connsiteX0" fmla="*/ 115336 w 3439432"/>
              <a:gd name="connsiteY0" fmla="*/ 0 h 3550083"/>
              <a:gd name="connsiteX1" fmla="*/ 3439432 w 3439432"/>
              <a:gd name="connsiteY1" fmla="*/ 0 h 3550083"/>
              <a:gd name="connsiteX2" fmla="*/ 3439432 w 3439432"/>
              <a:gd name="connsiteY2" fmla="*/ 3462762 h 3550083"/>
              <a:gd name="connsiteX3" fmla="*/ 3318024 w 3439432"/>
              <a:gd name="connsiteY3" fmla="*/ 3493980 h 3550083"/>
              <a:gd name="connsiteX4" fmla="*/ 2761488 w 3439432"/>
              <a:gd name="connsiteY4" fmla="*/ 3550083 h 3550083"/>
              <a:gd name="connsiteX5" fmla="*/ 0 w 3439432"/>
              <a:gd name="connsiteY5" fmla="*/ 788595 h 3550083"/>
              <a:gd name="connsiteX6" fmla="*/ 70713 w 3439432"/>
              <a:gd name="connsiteY6" fmla="*/ 164949 h 3550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39432" h="3550083">
                <a:moveTo>
                  <a:pt x="115336" y="0"/>
                </a:moveTo>
                <a:lnTo>
                  <a:pt x="3439432" y="0"/>
                </a:lnTo>
                <a:lnTo>
                  <a:pt x="3439432" y="3462762"/>
                </a:lnTo>
                <a:lnTo>
                  <a:pt x="3318024" y="3493980"/>
                </a:lnTo>
                <a:cubicBezTo>
                  <a:pt x="3138258" y="3530765"/>
                  <a:pt x="2952129" y="3550083"/>
                  <a:pt x="2761488" y="3550083"/>
                </a:cubicBezTo>
                <a:cubicBezTo>
                  <a:pt x="1236360" y="3550083"/>
                  <a:pt x="0" y="2313723"/>
                  <a:pt x="0" y="788595"/>
                </a:cubicBezTo>
                <a:cubicBezTo>
                  <a:pt x="0" y="574124"/>
                  <a:pt x="24450" y="365364"/>
                  <a:pt x="70713" y="164949"/>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10" name="Picture 9" descr="Graphical user interface, website&#10;&#10;Description automatically generated">
            <a:extLst>
              <a:ext uri="{FF2B5EF4-FFF2-40B4-BE49-F238E27FC236}">
                <a16:creationId xmlns:a16="http://schemas.microsoft.com/office/drawing/2014/main" id="{9A128223-6D74-A41C-7F16-D0841361631A}"/>
              </a:ext>
            </a:extLst>
          </p:cNvPr>
          <p:cNvPicPr>
            <a:picLocks noChangeAspect="1"/>
          </p:cNvPicPr>
          <p:nvPr/>
        </p:nvPicPr>
        <p:blipFill rotWithShape="1">
          <a:blip r:embed="rId6"/>
          <a:srcRect l="23180" r="22412" b="3"/>
          <a:stretch/>
        </p:blipFill>
        <p:spPr>
          <a:xfrm>
            <a:off x="8918761" y="-4331"/>
            <a:ext cx="3273238" cy="3383891"/>
          </a:xfrm>
          <a:custGeom>
            <a:avLst/>
            <a:gdLst/>
            <a:ahLst/>
            <a:cxnLst/>
            <a:rect l="l" t="t" r="r" b="b"/>
            <a:pathLst>
              <a:path w="3273238" h="3383891">
                <a:moveTo>
                  <a:pt x="122841" y="0"/>
                </a:moveTo>
                <a:lnTo>
                  <a:pt x="3273238" y="0"/>
                </a:lnTo>
                <a:lnTo>
                  <a:pt x="3273238" y="3291335"/>
                </a:lnTo>
                <a:lnTo>
                  <a:pt x="3118338" y="3331164"/>
                </a:lnTo>
                <a:cubicBezTo>
                  <a:pt x="2949390" y="3365736"/>
                  <a:pt x="2774463" y="3383891"/>
                  <a:pt x="2595295" y="3383891"/>
                </a:cubicBezTo>
                <a:cubicBezTo>
                  <a:pt x="1161953" y="3383891"/>
                  <a:pt x="0" y="2221938"/>
                  <a:pt x="0" y="788596"/>
                </a:cubicBezTo>
                <a:cubicBezTo>
                  <a:pt x="0" y="519845"/>
                  <a:pt x="40850" y="260634"/>
                  <a:pt x="116679" y="16835"/>
                </a:cubicBezTo>
                <a:close/>
              </a:path>
            </a:pathLst>
          </a:custGeom>
        </p:spPr>
      </p:pic>
      <p:sp>
        <p:nvSpPr>
          <p:cNvPr id="33" name="Freeform: Shape 37">
            <a:extLst>
              <a:ext uri="{FF2B5EF4-FFF2-40B4-BE49-F238E27FC236}">
                <a16:creationId xmlns:a16="http://schemas.microsoft.com/office/drawing/2014/main" id="{CB14CE1B-4BC5-4EF2-BE3D-05E4F580B3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99331" y="3907418"/>
            <a:ext cx="2992669" cy="2950582"/>
          </a:xfrm>
          <a:custGeom>
            <a:avLst/>
            <a:gdLst>
              <a:gd name="connsiteX0" fmla="*/ 2052140 w 2992669"/>
              <a:gd name="connsiteY0" fmla="*/ 0 h 2950582"/>
              <a:gd name="connsiteX1" fmla="*/ 2850926 w 2992669"/>
              <a:gd name="connsiteY1" fmla="*/ 161267 h 2950582"/>
              <a:gd name="connsiteX2" fmla="*/ 2992669 w 2992669"/>
              <a:gd name="connsiteY2" fmla="*/ 229549 h 2950582"/>
              <a:gd name="connsiteX3" fmla="*/ 2992669 w 2992669"/>
              <a:gd name="connsiteY3" fmla="*/ 2950582 h 2950582"/>
              <a:gd name="connsiteX4" fmla="*/ 209274 w 2992669"/>
              <a:gd name="connsiteY4" fmla="*/ 2950582 h 2950582"/>
              <a:gd name="connsiteX5" fmla="*/ 161267 w 2992669"/>
              <a:gd name="connsiteY5" fmla="*/ 2850926 h 2950582"/>
              <a:gd name="connsiteX6" fmla="*/ 0 w 2992669"/>
              <a:gd name="connsiteY6" fmla="*/ 2052140 h 2950582"/>
              <a:gd name="connsiteX7" fmla="*/ 2052140 w 2992669"/>
              <a:gd name="connsiteY7" fmla="*/ 0 h 2950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92669" h="2950582">
                <a:moveTo>
                  <a:pt x="2052140" y="0"/>
                </a:moveTo>
                <a:cubicBezTo>
                  <a:pt x="2335482" y="0"/>
                  <a:pt x="2605411" y="57424"/>
                  <a:pt x="2850926" y="161267"/>
                </a:cubicBezTo>
                <a:lnTo>
                  <a:pt x="2992669" y="229549"/>
                </a:lnTo>
                <a:lnTo>
                  <a:pt x="2992669" y="2950582"/>
                </a:lnTo>
                <a:lnTo>
                  <a:pt x="209274" y="2950582"/>
                </a:lnTo>
                <a:lnTo>
                  <a:pt x="161267" y="2850926"/>
                </a:lnTo>
                <a:cubicBezTo>
                  <a:pt x="57423" y="2605411"/>
                  <a:pt x="0" y="2335482"/>
                  <a:pt x="0" y="2052140"/>
                </a:cubicBezTo>
                <a:cubicBezTo>
                  <a:pt x="0" y="918774"/>
                  <a:pt x="918774" y="0"/>
                  <a:pt x="2052140"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4" name="Picture 13" descr="Graphical user interface&#10;&#10;Description automatically generated">
            <a:extLst>
              <a:ext uri="{FF2B5EF4-FFF2-40B4-BE49-F238E27FC236}">
                <a16:creationId xmlns:a16="http://schemas.microsoft.com/office/drawing/2014/main" id="{5910F185-8AA2-6941-2AB4-056BCDE75A74}"/>
              </a:ext>
            </a:extLst>
          </p:cNvPr>
          <p:cNvPicPr>
            <a:picLocks noChangeAspect="1"/>
          </p:cNvPicPr>
          <p:nvPr/>
        </p:nvPicPr>
        <p:blipFill rotWithShape="1">
          <a:blip r:embed="rId7"/>
          <a:srcRect l="15638" r="27261" b="-2"/>
          <a:stretch/>
        </p:blipFill>
        <p:spPr>
          <a:xfrm>
            <a:off x="9363238" y="4071322"/>
            <a:ext cx="2828765" cy="2786678"/>
          </a:xfrm>
          <a:custGeom>
            <a:avLst/>
            <a:gdLst/>
            <a:ahLst/>
            <a:cxnLst/>
            <a:rect l="l" t="t" r="r" b="b"/>
            <a:pathLst>
              <a:path w="2828765" h="2786678">
                <a:moveTo>
                  <a:pt x="1888236" y="0"/>
                </a:moveTo>
                <a:cubicBezTo>
                  <a:pt x="2214125" y="0"/>
                  <a:pt x="2520731" y="82558"/>
                  <a:pt x="2788281" y="227900"/>
                </a:cubicBezTo>
                <a:lnTo>
                  <a:pt x="2828765" y="252495"/>
                </a:lnTo>
                <a:lnTo>
                  <a:pt x="2828765" y="2786678"/>
                </a:lnTo>
                <a:lnTo>
                  <a:pt x="227128" y="2786678"/>
                </a:lnTo>
                <a:lnTo>
                  <a:pt x="148387" y="2623223"/>
                </a:lnTo>
                <a:cubicBezTo>
                  <a:pt x="52837" y="2397318"/>
                  <a:pt x="0" y="2148947"/>
                  <a:pt x="0" y="1888236"/>
                </a:cubicBezTo>
                <a:cubicBezTo>
                  <a:pt x="0" y="845392"/>
                  <a:pt x="845392" y="0"/>
                  <a:pt x="1888236" y="0"/>
                </a:cubicBezTo>
                <a:close/>
              </a:path>
            </a:pathLst>
          </a:custGeom>
        </p:spPr>
      </p:pic>
      <p:sp>
        <p:nvSpPr>
          <p:cNvPr id="4" name="Slide Number Placeholder 3">
            <a:extLst>
              <a:ext uri="{FF2B5EF4-FFF2-40B4-BE49-F238E27FC236}">
                <a16:creationId xmlns:a16="http://schemas.microsoft.com/office/drawing/2014/main" id="{A5C799CB-DB41-011A-B951-4E954F674386}"/>
              </a:ext>
            </a:extLst>
          </p:cNvPr>
          <p:cNvSpPr>
            <a:spLocks noGrp="1"/>
          </p:cNvSpPr>
          <p:nvPr>
            <p:ph type="sldNum" idx="12"/>
          </p:nvPr>
        </p:nvSpPr>
        <p:spPr>
          <a:xfrm>
            <a:off x="11406718" y="6108192"/>
            <a:ext cx="548640" cy="548640"/>
          </a:xfrm>
          <a:prstGeom prst="ellipse">
            <a:avLst/>
          </a:prstGeom>
          <a:solidFill>
            <a:srgbClr val="7F7F7F"/>
          </a:solidFill>
        </p:spPr>
        <p:txBody>
          <a:bodyPr vert="horz" lIns="91440" tIns="45720" rIns="91440" bIns="45720" rtlCol="0" anchor="ctr">
            <a:normAutofit fontScale="92500"/>
          </a:bodyPr>
          <a:lstStyle/>
          <a:p>
            <a:pPr lvl="0" indent="0" algn="ctr">
              <a:lnSpc>
                <a:spcPct val="90000"/>
              </a:lnSpc>
              <a:spcBef>
                <a:spcPts val="0"/>
              </a:spcBef>
              <a:spcAft>
                <a:spcPts val="600"/>
              </a:spcAft>
              <a:buNone/>
            </a:pPr>
            <a:fld id="{00000000-1234-1234-1234-123412341234}" type="slidenum">
              <a:rPr lang="en-US" sz="1500" kern="1200">
                <a:solidFill>
                  <a:srgbClr val="FFFFFF"/>
                </a:solidFill>
                <a:latin typeface="+mn-lt"/>
                <a:ea typeface="+mn-ea"/>
                <a:cs typeface="+mn-cs"/>
              </a:rPr>
              <a:pPr lvl="0" indent="0" algn="ctr">
                <a:lnSpc>
                  <a:spcPct val="90000"/>
                </a:lnSpc>
                <a:spcBef>
                  <a:spcPts val="0"/>
                </a:spcBef>
                <a:spcAft>
                  <a:spcPts val="600"/>
                </a:spcAft>
                <a:buNone/>
              </a:pPr>
              <a:t>16</a:t>
            </a:fld>
            <a:endParaRPr lang="en-US" sz="1500" kern="1200" dirty="0">
              <a:solidFill>
                <a:srgbClr val="FFFFFF"/>
              </a:solidFill>
              <a:latin typeface="+mn-lt"/>
              <a:ea typeface="+mn-ea"/>
              <a:cs typeface="+mn-cs"/>
            </a:endParaRPr>
          </a:p>
        </p:txBody>
      </p:sp>
    </p:spTree>
    <p:extLst>
      <p:ext uri="{BB962C8B-B14F-4D97-AF65-F5344CB8AC3E}">
        <p14:creationId xmlns:p14="http://schemas.microsoft.com/office/powerpoint/2010/main" val="3175334758"/>
      </p:ext>
    </p:extLst>
  </p:cSld>
  <p:clrMapOvr>
    <a:overrideClrMapping bg1="dk1" tx1="lt1" bg2="dk2" tx2="lt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5" name="Google Shape;345;g155e21d8ef9_0_0"/>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r>
              <a:rPr lang="en-US" dirty="0"/>
              <a:t>Knowledge Bay’s</a:t>
            </a:r>
          </a:p>
          <a:p>
            <a:pPr marL="0" lvl="0" indent="0" algn="ctr" rtl="0">
              <a:spcBef>
                <a:spcPts val="0"/>
              </a:spcBef>
              <a:spcAft>
                <a:spcPts val="0"/>
              </a:spcAft>
              <a:buSzPts val="1400"/>
              <a:buNone/>
            </a:pPr>
            <a:endParaRPr dirty="0"/>
          </a:p>
        </p:txBody>
      </p:sp>
      <p:sp>
        <p:nvSpPr>
          <p:cNvPr id="346" name="Google Shape;346;g155e21d8ef9_0_0"/>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17</a:t>
            </a:fld>
            <a:endParaRPr/>
          </a:p>
        </p:txBody>
      </p:sp>
      <p:sp>
        <p:nvSpPr>
          <p:cNvPr id="347" name="Google Shape;347;g155e21d8ef9_0_0"/>
          <p:cNvSpPr txBox="1">
            <a:spLocks noGrp="1"/>
          </p:cNvSpPr>
          <p:nvPr>
            <p:ph type="title"/>
          </p:nvPr>
        </p:nvSpPr>
        <p:spPr>
          <a:xfrm>
            <a:off x="809588" y="285728"/>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None/>
            </a:pPr>
            <a:r>
              <a:rPr lang="en-US" sz="3200" b="1"/>
              <a:t>References</a:t>
            </a:r>
            <a:endParaRPr sz="3200">
              <a:solidFill>
                <a:schemeClr val="dk1"/>
              </a:solidFill>
            </a:endParaRPr>
          </a:p>
        </p:txBody>
      </p:sp>
      <p:sp>
        <p:nvSpPr>
          <p:cNvPr id="348" name="Google Shape;348;g155e21d8ef9_0_0"/>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p>
            <a:r>
              <a:rPr lang="en-US" dirty="0"/>
              <a:t>10/10/2022</a:t>
            </a:r>
          </a:p>
          <a:p>
            <a:pPr marL="0" lvl="0" indent="0" algn="l" rtl="0">
              <a:lnSpc>
                <a:spcPct val="100000"/>
              </a:lnSpc>
              <a:spcBef>
                <a:spcPts val="0"/>
              </a:spcBef>
              <a:spcAft>
                <a:spcPts val="0"/>
              </a:spcAft>
              <a:buSzPts val="1400"/>
              <a:buNone/>
            </a:pPr>
            <a:endParaRPr dirty="0"/>
          </a:p>
        </p:txBody>
      </p:sp>
      <p:sp>
        <p:nvSpPr>
          <p:cNvPr id="349" name="Google Shape;349;g155e21d8ef9_0_0"/>
          <p:cNvSpPr/>
          <p:nvPr/>
        </p:nvSpPr>
        <p:spPr>
          <a:xfrm>
            <a:off x="1124700" y="1578875"/>
            <a:ext cx="8720400" cy="4090200"/>
          </a:xfrm>
          <a:prstGeom prst="rect">
            <a:avLst/>
          </a:prstGeom>
          <a:noFill/>
          <a:ln>
            <a:noFill/>
          </a:ln>
        </p:spPr>
        <p:txBody>
          <a:bodyPr spcFirstLastPara="1" wrap="square" lIns="91425" tIns="45700" rIns="91425" bIns="45700" anchor="t" anchorCtr="0">
            <a:noAutofit/>
          </a:bodyPr>
          <a:lstStyle/>
          <a:p>
            <a:pPr algn="l"/>
            <a:endParaRPr lang="en-US" sz="2200" dirty="0"/>
          </a:p>
        </p:txBody>
      </p:sp>
      <p:sp>
        <p:nvSpPr>
          <p:cNvPr id="9" name="TextBox 8">
            <a:extLst>
              <a:ext uri="{FF2B5EF4-FFF2-40B4-BE49-F238E27FC236}">
                <a16:creationId xmlns:a16="http://schemas.microsoft.com/office/drawing/2014/main" id="{72A9B575-A405-3BDB-3523-84A4D3CEA9C4}"/>
              </a:ext>
            </a:extLst>
          </p:cNvPr>
          <p:cNvSpPr txBox="1"/>
          <p:nvPr/>
        </p:nvSpPr>
        <p:spPr>
          <a:xfrm>
            <a:off x="3048000" y="1769465"/>
            <a:ext cx="6096000" cy="3323987"/>
          </a:xfrm>
          <a:prstGeom prst="rect">
            <a:avLst/>
          </a:prstGeom>
          <a:noFill/>
        </p:spPr>
        <p:txBody>
          <a:bodyPr wrap="square">
            <a:spAutoFit/>
          </a:bodyPr>
          <a:lstStyle/>
          <a:p>
            <a:pPr marL="342900" indent="-342900">
              <a:buFont typeface="+mj-lt"/>
              <a:buAutoNum type="arabicPeriod"/>
            </a:pPr>
            <a:r>
              <a:rPr lang="en-IN" dirty="0"/>
              <a:t>Neil Smyth, Community Studio Development</a:t>
            </a:r>
          </a:p>
          <a:p>
            <a:pPr marL="342900" indent="-342900">
              <a:buFont typeface="+mj-lt"/>
              <a:buAutoNum type="arabicPeriod"/>
            </a:pPr>
            <a:r>
              <a:rPr lang="en-IN" dirty="0"/>
              <a:t>Essentials,1 edition, Create Space Independent</a:t>
            </a:r>
          </a:p>
          <a:p>
            <a:pPr marL="342900" indent="-342900">
              <a:buFont typeface="+mj-lt"/>
              <a:buAutoNum type="arabicPeriod"/>
            </a:pPr>
            <a:r>
              <a:rPr lang="en-IN" dirty="0"/>
              <a:t>Publishing Platform(July 22, 2014).</a:t>
            </a:r>
          </a:p>
          <a:p>
            <a:pPr marL="342900" indent="-342900">
              <a:buFont typeface="+mj-lt"/>
              <a:buAutoNum type="arabicPeriod"/>
            </a:pPr>
            <a:r>
              <a:rPr lang="en-IN" dirty="0"/>
              <a:t>Ronan Schwartz &amp; Phil Dotson, Building</a:t>
            </a:r>
          </a:p>
          <a:p>
            <a:pPr marL="342900" indent="-342900">
              <a:buFont typeface="+mj-lt"/>
              <a:buAutoNum type="arabicPeriod"/>
            </a:pPr>
            <a:r>
              <a:rPr lang="en-IN" dirty="0"/>
              <a:t>Applications with the Community PyCharm, 2 edition,</a:t>
            </a:r>
          </a:p>
          <a:p>
            <a:pPr marL="342900" indent="-342900">
              <a:buFont typeface="+mj-lt"/>
              <a:buAutoNum type="arabicPeriod"/>
            </a:pPr>
            <a:r>
              <a:rPr lang="en-IN" dirty="0"/>
              <a:t>Addison Wesley Professional(2013).</a:t>
            </a:r>
          </a:p>
          <a:p>
            <a:pPr marL="342900" indent="-342900">
              <a:buFont typeface="+mj-lt"/>
              <a:buAutoNum type="arabicPeriod"/>
            </a:pPr>
            <a:r>
              <a:rPr lang="en-IN" dirty="0"/>
              <a:t> David J. Eck, Java Virtual Machine, 7 edition,</a:t>
            </a:r>
          </a:p>
          <a:p>
            <a:pPr marL="342900" indent="-342900">
              <a:buFont typeface="+mj-lt"/>
              <a:buAutoNum type="arabicPeriod"/>
            </a:pPr>
            <a:r>
              <a:rPr lang="en-IN" dirty="0"/>
              <a:t>University Press of Florida(2014).</a:t>
            </a:r>
          </a:p>
          <a:p>
            <a:pPr marL="342900" indent="-342900">
              <a:buFont typeface="+mj-lt"/>
              <a:buAutoNum type="arabicPeriod"/>
            </a:pPr>
            <a:r>
              <a:rPr lang="en-IN" dirty="0"/>
              <a:t> Troy Drowning and John Meyer, Java Virtual</a:t>
            </a:r>
          </a:p>
          <a:p>
            <a:pPr marL="342900" indent="-342900">
              <a:buFont typeface="+mj-lt"/>
              <a:buAutoNum type="arabicPeriod"/>
            </a:pPr>
            <a:r>
              <a:rPr lang="en-IN" dirty="0"/>
              <a:t>Machine, Edition 1, O’Reilly Media (1997).</a:t>
            </a:r>
          </a:p>
          <a:p>
            <a:pPr marL="342900" indent="-342900">
              <a:buFont typeface="+mj-lt"/>
              <a:buAutoNum type="arabicPeriod"/>
            </a:pPr>
            <a:r>
              <a:rPr lang="en-IN" dirty="0"/>
              <a:t> E. Burnette, Hello Community, the Pragmatic</a:t>
            </a:r>
          </a:p>
          <a:p>
            <a:pPr marL="342900" indent="-342900">
              <a:buFont typeface="+mj-lt"/>
              <a:buAutoNum type="arabicPeriod"/>
            </a:pPr>
            <a:r>
              <a:rPr lang="en-IN" dirty="0"/>
              <a:t>Programmers, 2 Edition, Pragmatic</a:t>
            </a:r>
          </a:p>
          <a:p>
            <a:pPr marL="342900" indent="-342900">
              <a:buFont typeface="+mj-lt"/>
              <a:buAutoNum type="arabicPeriod"/>
            </a:pPr>
            <a:r>
              <a:rPr lang="en-IN" dirty="0"/>
              <a:t>Bookshelf(2009).</a:t>
            </a:r>
          </a:p>
          <a:p>
            <a:pPr marL="342900" indent="-342900">
              <a:buFont typeface="+mj-lt"/>
              <a:buAutoNum type="arabicPeriod"/>
            </a:pPr>
            <a:r>
              <a:rPr lang="en-IN" dirty="0"/>
              <a:t> R. Meier, Professional Community 2 Application</a:t>
            </a:r>
          </a:p>
          <a:p>
            <a:pPr marL="342900" indent="-342900">
              <a:buFont typeface="+mj-lt"/>
              <a:buAutoNum type="arabicPeriod"/>
            </a:pPr>
            <a:r>
              <a:rPr lang="en-IN" dirty="0"/>
              <a:t>Development, 2 edition, John Wiley &amp;Sons(2010).</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Google Shape;354;g1544f59a126_0_0"/>
          <p:cNvSpPr txBox="1">
            <a:spLocks noGrp="1"/>
          </p:cNvSpPr>
          <p:nvPr>
            <p:ph type="title"/>
          </p:nvPr>
        </p:nvSpPr>
        <p:spPr>
          <a:xfrm>
            <a:off x="838200" y="365126"/>
            <a:ext cx="10515600" cy="881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200"/>
              <a:buFont typeface="Times New Roman"/>
              <a:buNone/>
            </a:pPr>
            <a:r>
              <a:rPr lang="en-US" sz="3200" b="1"/>
              <a:t>Future Scope</a:t>
            </a:r>
            <a:endParaRPr sz="3200" b="1"/>
          </a:p>
        </p:txBody>
      </p:sp>
      <p:sp>
        <p:nvSpPr>
          <p:cNvPr id="355" name="Google Shape;355;g1544f59a126_0_0"/>
          <p:cNvSpPr txBox="1">
            <a:spLocks noGrp="1"/>
          </p:cNvSpPr>
          <p:nvPr>
            <p:ph type="body" idx="1"/>
          </p:nvPr>
        </p:nvSpPr>
        <p:spPr>
          <a:xfrm>
            <a:off x="823950" y="1898125"/>
            <a:ext cx="10544100" cy="2387473"/>
          </a:xfrm>
          <a:prstGeom prst="rect">
            <a:avLst/>
          </a:prstGeom>
          <a:noFill/>
          <a:ln>
            <a:noFill/>
          </a:ln>
        </p:spPr>
        <p:txBody>
          <a:bodyPr spcFirstLastPara="1" wrap="square" lIns="91425" tIns="45700" rIns="91425" bIns="45700" anchor="t" anchorCtr="0">
            <a:spAutoFit/>
          </a:bodyPr>
          <a:lstStyle/>
          <a:p>
            <a:pPr marL="457200" lvl="0" indent="-387120" algn="just" rtl="0">
              <a:lnSpc>
                <a:spcPct val="150000"/>
              </a:lnSpc>
              <a:spcBef>
                <a:spcPts val="0"/>
              </a:spcBef>
              <a:spcAft>
                <a:spcPts val="0"/>
              </a:spcAft>
              <a:buSzPts val="2496"/>
              <a:buChar char="●"/>
            </a:pPr>
            <a:r>
              <a:rPr lang="en-US" sz="2496" dirty="0">
                <a:highlight>
                  <a:srgbClr val="FFFFFF"/>
                </a:highlight>
              </a:rPr>
              <a:t>Data Visualization. </a:t>
            </a:r>
            <a:endParaRPr sz="2496" dirty="0">
              <a:highlight>
                <a:srgbClr val="FFFFFF"/>
              </a:highlight>
            </a:endParaRPr>
          </a:p>
          <a:p>
            <a:pPr marL="457200" lvl="0" indent="-387120" algn="just" rtl="0">
              <a:lnSpc>
                <a:spcPct val="150000"/>
              </a:lnSpc>
              <a:spcBef>
                <a:spcPts val="0"/>
              </a:spcBef>
              <a:spcAft>
                <a:spcPts val="0"/>
              </a:spcAft>
              <a:buSzPts val="2496"/>
              <a:buChar char="●"/>
            </a:pPr>
            <a:r>
              <a:rPr lang="en-US" sz="2496" dirty="0">
                <a:highlight>
                  <a:srgbClr val="FFFFFF"/>
                </a:highlight>
              </a:rPr>
              <a:t>Data analysis.</a:t>
            </a:r>
            <a:endParaRPr sz="2496" dirty="0">
              <a:highlight>
                <a:srgbClr val="FFFFFF"/>
              </a:highlight>
            </a:endParaRPr>
          </a:p>
          <a:p>
            <a:pPr marL="457200" lvl="0" indent="-387120" algn="just" rtl="0">
              <a:lnSpc>
                <a:spcPct val="150000"/>
              </a:lnSpc>
              <a:spcBef>
                <a:spcPts val="0"/>
              </a:spcBef>
              <a:spcAft>
                <a:spcPts val="0"/>
              </a:spcAft>
              <a:buSzPts val="2496"/>
              <a:buChar char="●"/>
            </a:pPr>
            <a:r>
              <a:rPr lang="en-US" sz="2496" dirty="0">
                <a:highlight>
                  <a:srgbClr val="FFFFFF"/>
                </a:highlight>
              </a:rPr>
              <a:t>Integration with mobile application for ease of use.</a:t>
            </a:r>
            <a:endParaRPr sz="2400" dirty="0">
              <a:highlight>
                <a:srgbClr val="FFFFFF"/>
              </a:highlight>
            </a:endParaRPr>
          </a:p>
          <a:p>
            <a:pPr marL="457200" lvl="0" indent="-381000" algn="l" rtl="0">
              <a:lnSpc>
                <a:spcPct val="150000"/>
              </a:lnSpc>
              <a:spcBef>
                <a:spcPts val="133"/>
              </a:spcBef>
              <a:spcAft>
                <a:spcPts val="0"/>
              </a:spcAft>
              <a:buSzPts val="2400"/>
              <a:buNone/>
            </a:pPr>
            <a:endParaRPr sz="2400" dirty="0"/>
          </a:p>
        </p:txBody>
      </p:sp>
      <p:sp>
        <p:nvSpPr>
          <p:cNvPr id="356" name="Google Shape;356;g1544f59a126_0_0"/>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18</a:t>
            </a:fld>
            <a:endParaRPr/>
          </a:p>
        </p:txBody>
      </p:sp>
      <p:sp>
        <p:nvSpPr>
          <p:cNvPr id="357" name="Google Shape;357;g1544f59a126_0_0"/>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p>
            <a:r>
              <a:rPr lang="en-US" dirty="0"/>
              <a:t>10/10/2022</a:t>
            </a:r>
          </a:p>
          <a:p>
            <a:pPr marL="0" lvl="0" indent="0" algn="l" rtl="0">
              <a:lnSpc>
                <a:spcPct val="100000"/>
              </a:lnSpc>
              <a:spcBef>
                <a:spcPts val="0"/>
              </a:spcBef>
              <a:spcAft>
                <a:spcPts val="0"/>
              </a:spcAft>
              <a:buSzPts val="1400"/>
              <a:buNone/>
            </a:pPr>
            <a:endParaRPr dirty="0"/>
          </a:p>
        </p:txBody>
      </p:sp>
      <p:sp>
        <p:nvSpPr>
          <p:cNvPr id="358" name="Google Shape;358;g1544f59a126_0_0"/>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SzPts val="1400"/>
              <a:buNone/>
            </a:pPr>
            <a:r>
              <a:rPr lang="en-US" dirty="0"/>
              <a:t>Knowledge Bay’s </a:t>
            </a:r>
            <a:endParaRPr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11"/>
          <p:cNvSpPr txBox="1">
            <a:spLocks noGrp="1"/>
          </p:cNvSpPr>
          <p:nvPr>
            <p:ph type="title"/>
          </p:nvPr>
        </p:nvSpPr>
        <p:spPr>
          <a:xfrm>
            <a:off x="3452794" y="2766219"/>
            <a:ext cx="5286412"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1800"/>
              <a:buNone/>
            </a:pPr>
            <a:r>
              <a:rPr lang="en-US" b="1"/>
              <a:t>DEMONSTRATION</a:t>
            </a:r>
            <a:endParaRPr b="1">
              <a:solidFill>
                <a:schemeClr val="dk1"/>
              </a:solidFill>
            </a:endParaRPr>
          </a:p>
        </p:txBody>
      </p:sp>
      <p:sp>
        <p:nvSpPr>
          <p:cNvPr id="364" name="Google Shape;364;p11"/>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19</a:t>
            </a:fld>
            <a:endParaRPr/>
          </a:p>
        </p:txBody>
      </p:sp>
      <p:sp>
        <p:nvSpPr>
          <p:cNvPr id="365" name="Google Shape;365;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8/27/2022</a:t>
            </a:r>
            <a:endParaRPr/>
          </a:p>
        </p:txBody>
      </p:sp>
      <p:sp>
        <p:nvSpPr>
          <p:cNvPr id="366" name="Google Shape;366;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r>
              <a:rPr lang="en-US" dirty="0"/>
              <a:t>Knowledge Bay’s</a:t>
            </a:r>
          </a:p>
          <a:p>
            <a:pPr marL="0" lvl="0" indent="0" algn="ctr" rtl="0">
              <a:spcBef>
                <a:spcPts val="0"/>
              </a:spcBef>
              <a:spcAft>
                <a:spcPts val="0"/>
              </a:spcAft>
              <a:buSzPts val="1400"/>
              <a:buNone/>
            </a:pPr>
            <a:endParaRPr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None/>
            </a:pPr>
            <a:r>
              <a:rPr lang="en-US" sz="3200" b="1"/>
              <a:t>Contents</a:t>
            </a:r>
            <a:endParaRPr sz="3200" b="1"/>
          </a:p>
        </p:txBody>
      </p:sp>
      <p:sp>
        <p:nvSpPr>
          <p:cNvPr id="88" name="Google Shape;88;p2"/>
          <p:cNvSpPr txBox="1">
            <a:spLocks noGrp="1"/>
          </p:cNvSpPr>
          <p:nvPr>
            <p:ph type="body" idx="1"/>
          </p:nvPr>
        </p:nvSpPr>
        <p:spPr>
          <a:xfrm>
            <a:off x="1166775" y="1452275"/>
            <a:ext cx="10515600" cy="4789500"/>
          </a:xfrm>
          <a:prstGeom prst="rect">
            <a:avLst/>
          </a:prstGeom>
          <a:noFill/>
          <a:ln>
            <a:noFill/>
          </a:ln>
        </p:spPr>
        <p:txBody>
          <a:bodyPr spcFirstLastPara="1" wrap="square" lIns="91425" tIns="45700" rIns="91425" bIns="45700" anchor="t" anchorCtr="0">
            <a:noAutofit/>
          </a:bodyPr>
          <a:lstStyle/>
          <a:p>
            <a:pPr marL="457200" lvl="0" indent="-360589" algn="l" rtl="0">
              <a:lnSpc>
                <a:spcPct val="130000"/>
              </a:lnSpc>
              <a:spcBef>
                <a:spcPts val="1000"/>
              </a:spcBef>
              <a:spcAft>
                <a:spcPts val="0"/>
              </a:spcAft>
              <a:buSzPts val="2079"/>
              <a:buFont typeface="Arial"/>
              <a:buChar char="•"/>
            </a:pPr>
            <a:r>
              <a:rPr lang="en-US" sz="2078"/>
              <a:t>Training Topics</a:t>
            </a:r>
            <a:endParaRPr sz="2078"/>
          </a:p>
          <a:p>
            <a:pPr marL="457200" lvl="0" indent="-360589" algn="l" rtl="0">
              <a:lnSpc>
                <a:spcPct val="130000"/>
              </a:lnSpc>
              <a:spcBef>
                <a:spcPts val="1000"/>
              </a:spcBef>
              <a:spcAft>
                <a:spcPts val="0"/>
              </a:spcAft>
              <a:buSzPts val="2079"/>
              <a:buFont typeface="Arial"/>
              <a:buChar char="•"/>
            </a:pPr>
            <a:r>
              <a:rPr lang="en-US" sz="2078"/>
              <a:t>Problem Statement</a:t>
            </a:r>
            <a:endParaRPr sz="2328"/>
          </a:p>
          <a:p>
            <a:pPr marL="457200" lvl="0" indent="-360589" algn="l" rtl="0">
              <a:lnSpc>
                <a:spcPct val="130000"/>
              </a:lnSpc>
              <a:spcBef>
                <a:spcPts val="1000"/>
              </a:spcBef>
              <a:spcAft>
                <a:spcPts val="0"/>
              </a:spcAft>
              <a:buSzPts val="2079"/>
              <a:buFont typeface="Arial"/>
              <a:buChar char="•"/>
            </a:pPr>
            <a:r>
              <a:rPr lang="en-US" sz="2078"/>
              <a:t>Solution</a:t>
            </a:r>
            <a:endParaRPr sz="2328"/>
          </a:p>
          <a:p>
            <a:pPr marL="457200" lvl="0" indent="-360589" algn="l" rtl="0">
              <a:lnSpc>
                <a:spcPct val="130000"/>
              </a:lnSpc>
              <a:spcBef>
                <a:spcPts val="1000"/>
              </a:spcBef>
              <a:spcAft>
                <a:spcPts val="0"/>
              </a:spcAft>
              <a:buSzPts val="2079"/>
              <a:buFont typeface="Arial"/>
              <a:buChar char="•"/>
            </a:pPr>
            <a:r>
              <a:rPr lang="en-US" sz="2078"/>
              <a:t>Tech Stack</a:t>
            </a:r>
            <a:endParaRPr sz="2328"/>
          </a:p>
          <a:p>
            <a:pPr marL="457200" lvl="0" indent="-360589" algn="l" rtl="0">
              <a:lnSpc>
                <a:spcPct val="130000"/>
              </a:lnSpc>
              <a:spcBef>
                <a:spcPts val="1000"/>
              </a:spcBef>
              <a:spcAft>
                <a:spcPts val="0"/>
              </a:spcAft>
              <a:buSzPts val="2079"/>
              <a:buFont typeface="Arial"/>
              <a:buChar char="•"/>
            </a:pPr>
            <a:r>
              <a:rPr lang="en-US" sz="2078"/>
              <a:t>Features</a:t>
            </a:r>
            <a:endParaRPr sz="2328"/>
          </a:p>
          <a:p>
            <a:pPr marL="457200" lvl="0" indent="-360589" algn="l" rtl="0">
              <a:lnSpc>
                <a:spcPct val="130000"/>
              </a:lnSpc>
              <a:spcBef>
                <a:spcPts val="1000"/>
              </a:spcBef>
              <a:spcAft>
                <a:spcPts val="0"/>
              </a:spcAft>
              <a:buSzPts val="2079"/>
              <a:buFont typeface="Arial"/>
              <a:buChar char="•"/>
            </a:pPr>
            <a:r>
              <a:rPr lang="en-US" sz="2078"/>
              <a:t>Workflow</a:t>
            </a:r>
            <a:endParaRPr sz="2328"/>
          </a:p>
          <a:p>
            <a:pPr marL="457200" lvl="0" indent="-360589" algn="l" rtl="0">
              <a:lnSpc>
                <a:spcPct val="130000"/>
              </a:lnSpc>
              <a:spcBef>
                <a:spcPts val="1000"/>
              </a:spcBef>
              <a:spcAft>
                <a:spcPts val="0"/>
              </a:spcAft>
              <a:buSzPts val="2079"/>
              <a:buFont typeface="Arial"/>
              <a:buChar char="•"/>
            </a:pPr>
            <a:r>
              <a:rPr lang="en-US" sz="2078"/>
              <a:t>References</a:t>
            </a:r>
            <a:endParaRPr sz="2328"/>
          </a:p>
          <a:p>
            <a:pPr marL="457200" lvl="0" indent="-360589" algn="l" rtl="0">
              <a:lnSpc>
                <a:spcPct val="130000"/>
              </a:lnSpc>
              <a:spcBef>
                <a:spcPts val="1000"/>
              </a:spcBef>
              <a:spcAft>
                <a:spcPts val="0"/>
              </a:spcAft>
              <a:buSzPts val="2079"/>
              <a:buFont typeface="Arial"/>
              <a:buChar char="•"/>
            </a:pPr>
            <a:r>
              <a:rPr lang="en-US" sz="2078"/>
              <a:t>Future Scope</a:t>
            </a:r>
            <a:endParaRPr sz="2078"/>
          </a:p>
          <a:p>
            <a:pPr marL="457200" lvl="0" indent="-360589" algn="l" rtl="0">
              <a:lnSpc>
                <a:spcPct val="130000"/>
              </a:lnSpc>
              <a:spcBef>
                <a:spcPts val="1000"/>
              </a:spcBef>
              <a:spcAft>
                <a:spcPts val="0"/>
              </a:spcAft>
              <a:buSzPts val="2079"/>
              <a:buChar char="•"/>
            </a:pPr>
            <a:r>
              <a:rPr lang="en-US" sz="2078"/>
              <a:t>Demonstration</a:t>
            </a:r>
            <a:endParaRPr sz="1550"/>
          </a:p>
        </p:txBody>
      </p:sp>
      <p:sp>
        <p:nvSpPr>
          <p:cNvPr id="89" name="Google Shape;89;p2"/>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a:t>
            </a:fld>
            <a:endParaRPr/>
          </a:p>
        </p:txBody>
      </p:sp>
      <p:sp>
        <p:nvSpPr>
          <p:cNvPr id="90" name="Google Shape;90;p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dirty="0"/>
              <a:t>10/10/2022</a:t>
            </a:r>
            <a:endParaRPr dirty="0"/>
          </a:p>
        </p:txBody>
      </p:sp>
      <p:sp>
        <p:nvSpPr>
          <p:cNvPr id="91" name="Google Shape;91;p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r>
              <a:rPr lang="en-US" dirty="0"/>
              <a:t>Knowledge Bay’s</a:t>
            </a:r>
          </a:p>
          <a:p>
            <a:pPr marL="0" lvl="0" indent="0" algn="ctr" rtl="0">
              <a:lnSpc>
                <a:spcPct val="100000"/>
              </a:lnSpc>
              <a:spcBef>
                <a:spcPts val="0"/>
              </a:spcBef>
              <a:spcAft>
                <a:spcPts val="0"/>
              </a:spcAft>
              <a:buSzPts val="1400"/>
              <a:buNone/>
            </a:pPr>
            <a:endParaRPr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70"/>
        <p:cNvGrpSpPr/>
        <p:nvPr/>
      </p:nvGrpSpPr>
      <p:grpSpPr>
        <a:xfrm>
          <a:off x="0" y="0"/>
          <a:ext cx="0" cy="0"/>
          <a:chOff x="0" y="0"/>
          <a:chExt cx="0" cy="0"/>
        </a:xfrm>
      </p:grpSpPr>
      <p:sp>
        <p:nvSpPr>
          <p:cNvPr id="386" name="Rectangle 388">
            <a:extLst>
              <a:ext uri="{FF2B5EF4-FFF2-40B4-BE49-F238E27FC236}">
                <a16:creationId xmlns:a16="http://schemas.microsoft.com/office/drawing/2014/main" id="{16B067B1-F4E5-4FDF-813D-C9E872E800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picture containing text, electronics, screenshot&#10;&#10;Description automatically generated">
            <a:extLst>
              <a:ext uri="{FF2B5EF4-FFF2-40B4-BE49-F238E27FC236}">
                <a16:creationId xmlns:a16="http://schemas.microsoft.com/office/drawing/2014/main" id="{B777864A-6044-301A-8D23-107119CD715C}"/>
              </a:ext>
            </a:extLst>
          </p:cNvPr>
          <p:cNvPicPr>
            <a:picLocks noChangeAspect="1"/>
          </p:cNvPicPr>
          <p:nvPr/>
        </p:nvPicPr>
        <p:blipFill rotWithShape="1">
          <a:blip r:embed="rId3"/>
          <a:srcRect t="2712"/>
          <a:stretch/>
        </p:blipFill>
        <p:spPr>
          <a:xfrm>
            <a:off x="307775" y="136525"/>
            <a:ext cx="11576450" cy="6335126"/>
          </a:xfrm>
          <a:prstGeom prst="rect">
            <a:avLst/>
          </a:prstGeom>
        </p:spPr>
      </p:pic>
      <p:sp>
        <p:nvSpPr>
          <p:cNvPr id="373" name="Google Shape;373;p12"/>
          <p:cNvSpPr txBox="1">
            <a:spLocks noGrp="1"/>
          </p:cNvSpPr>
          <p:nvPr>
            <p:ph type="sldNum" idx="12"/>
          </p:nvPr>
        </p:nvSpPr>
        <p:spPr>
          <a:xfrm>
            <a:off x="8610600" y="6356350"/>
            <a:ext cx="2743200" cy="365125"/>
          </a:xfrm>
          <a:prstGeom prst="rect">
            <a:avLst/>
          </a:prstGeom>
        </p:spPr>
        <p:txBody>
          <a:bodyPr spcFirstLastPara="1" vert="horz" lIns="91440" tIns="45720" rIns="91440" bIns="45720" rtlCol="0" anchor="ctr" anchorCtr="0">
            <a:normAutofit/>
          </a:bodyPr>
          <a:lstStyle/>
          <a:p>
            <a:pPr lvl="0" indent="0">
              <a:spcBef>
                <a:spcPts val="0"/>
              </a:spcBef>
              <a:spcAft>
                <a:spcPts val="600"/>
              </a:spcAft>
              <a:buSzPts val="1200"/>
              <a:buNone/>
            </a:pPr>
            <a:fld id="{00000000-1234-1234-1234-123412341234}" type="slidenum">
              <a:rPr lang="en-US" kern="1200">
                <a:solidFill>
                  <a:srgbClr val="FFFFFF"/>
                </a:solidFill>
                <a:latin typeface="+mn-lt"/>
                <a:ea typeface="+mn-ea"/>
                <a:cs typeface="+mn-cs"/>
              </a:rPr>
              <a:pPr lvl="0" indent="0">
                <a:spcBef>
                  <a:spcPts val="0"/>
                </a:spcBef>
                <a:spcAft>
                  <a:spcPts val="600"/>
                </a:spcAft>
                <a:buSzPts val="1200"/>
                <a:buNone/>
              </a:pPr>
              <a:t>20</a:t>
            </a:fld>
            <a:endParaRPr lang="en-US" kern="1200">
              <a:solidFill>
                <a:srgbClr val="FFFFFF"/>
              </a:solidFill>
              <a:latin typeface="+mn-lt"/>
              <a:ea typeface="+mn-ea"/>
              <a:cs typeface="+mn-cs"/>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pic>
        <p:nvPicPr>
          <p:cNvPr id="379" name="Google Shape;379;p13"/>
          <p:cNvPicPr preferRelativeResize="0"/>
          <p:nvPr/>
        </p:nvPicPr>
        <p:blipFill rotWithShape="1">
          <a:blip r:embed="rId3">
            <a:alphaModFix/>
          </a:blip>
          <a:srcRect/>
          <a:stretch/>
        </p:blipFill>
        <p:spPr>
          <a:xfrm>
            <a:off x="2220516" y="1869282"/>
            <a:ext cx="7750970" cy="3119437"/>
          </a:xfrm>
          <a:prstGeom prst="rect">
            <a:avLst/>
          </a:prstGeom>
          <a:noFill/>
          <a:ln>
            <a:noFill/>
          </a:ln>
        </p:spPr>
      </p:pic>
      <p:sp>
        <p:nvSpPr>
          <p:cNvPr id="380" name="Google Shape;380;p1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r>
              <a:rPr lang="en-US" dirty="0"/>
              <a:t>10/10/2022</a:t>
            </a:r>
          </a:p>
          <a:p>
            <a:pPr marL="0" lvl="0" indent="0" algn="l" rtl="0">
              <a:lnSpc>
                <a:spcPct val="100000"/>
              </a:lnSpc>
              <a:spcBef>
                <a:spcPts val="0"/>
              </a:spcBef>
              <a:spcAft>
                <a:spcPts val="0"/>
              </a:spcAft>
              <a:buSzPts val="1400"/>
              <a:buNone/>
            </a:pPr>
            <a:endParaRPr dirty="0"/>
          </a:p>
        </p:txBody>
      </p:sp>
      <p:sp>
        <p:nvSpPr>
          <p:cNvPr id="381" name="Google Shape;381;p1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21</a:t>
            </a:fld>
            <a:endParaRPr/>
          </a:p>
        </p:txBody>
      </p:sp>
      <p:sp>
        <p:nvSpPr>
          <p:cNvPr id="382" name="Google Shape;382;p1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r>
              <a:rPr lang="en-US" dirty="0"/>
              <a:t>Knowledge Bay’s</a:t>
            </a:r>
          </a:p>
          <a:p>
            <a:pPr marL="0" lvl="0" indent="0" algn="ctr" rtl="0">
              <a:spcBef>
                <a:spcPts val="0"/>
              </a:spcBef>
              <a:spcAft>
                <a:spcPts val="0"/>
              </a:spcAft>
              <a:buSzPts val="1400"/>
              <a:buNone/>
            </a:pPr>
            <a:endParaRPr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g15fdbb83626_0_0"/>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sz="3400" b="1">
                <a:latin typeface="Arial"/>
                <a:ea typeface="Arial"/>
                <a:cs typeface="Arial"/>
                <a:sym typeface="Arial"/>
              </a:rPr>
              <a:t>TRAINING TOPICS</a:t>
            </a:r>
            <a:endParaRPr/>
          </a:p>
        </p:txBody>
      </p:sp>
      <p:sp>
        <p:nvSpPr>
          <p:cNvPr id="98" name="Google Shape;98;g15fdbb83626_0_0"/>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3</a:t>
            </a:fld>
            <a:endParaRPr/>
          </a:p>
        </p:txBody>
      </p:sp>
      <p:sp>
        <p:nvSpPr>
          <p:cNvPr id="99" name="Google Shape;99;g15fdbb83626_0_0"/>
          <p:cNvSpPr txBox="1"/>
          <p:nvPr/>
        </p:nvSpPr>
        <p:spPr>
          <a:xfrm>
            <a:off x="1071575" y="2062750"/>
            <a:ext cx="3509400" cy="492600"/>
          </a:xfrm>
          <a:prstGeom prst="rect">
            <a:avLst/>
          </a:prstGeom>
          <a:noFill/>
          <a:ln>
            <a:noFill/>
          </a:ln>
        </p:spPr>
        <p:txBody>
          <a:bodyPr spcFirstLastPara="1" wrap="square" lIns="91425" tIns="91425" rIns="91425" bIns="91425" anchor="t" anchorCtr="0">
            <a:spAutoFit/>
          </a:bodyPr>
          <a:lstStyle/>
          <a:p>
            <a:pPr marL="457200" lvl="0" indent="-355600" algn="l" rtl="0">
              <a:spcBef>
                <a:spcPts val="0"/>
              </a:spcBef>
              <a:spcAft>
                <a:spcPts val="0"/>
              </a:spcAft>
              <a:buSzPts val="2000"/>
              <a:buFont typeface="Times New Roman"/>
              <a:buChar char="●"/>
            </a:pPr>
            <a:r>
              <a:rPr lang="en-US" sz="2000">
                <a:latin typeface="Times New Roman"/>
                <a:ea typeface="Times New Roman"/>
                <a:cs typeface="Times New Roman"/>
                <a:sym typeface="Times New Roman"/>
              </a:rPr>
              <a:t>Python</a:t>
            </a:r>
            <a:endParaRPr sz="2000">
              <a:latin typeface="Times New Roman"/>
              <a:ea typeface="Times New Roman"/>
              <a:cs typeface="Times New Roman"/>
              <a:sym typeface="Times New Roman"/>
            </a:endParaRPr>
          </a:p>
        </p:txBody>
      </p:sp>
      <p:pic>
        <p:nvPicPr>
          <p:cNvPr id="100" name="Google Shape;100;g15fdbb83626_0_0"/>
          <p:cNvPicPr preferRelativeResize="0"/>
          <p:nvPr/>
        </p:nvPicPr>
        <p:blipFill>
          <a:blip r:embed="rId3">
            <a:alphaModFix/>
          </a:blip>
          <a:stretch>
            <a:fillRect/>
          </a:stretch>
        </p:blipFill>
        <p:spPr>
          <a:xfrm>
            <a:off x="567650" y="2927275"/>
            <a:ext cx="5314950" cy="2590800"/>
          </a:xfrm>
          <a:prstGeom prst="rect">
            <a:avLst/>
          </a:prstGeom>
          <a:noFill/>
          <a:ln>
            <a:noFill/>
          </a:ln>
        </p:spPr>
      </p:pic>
      <p:sp>
        <p:nvSpPr>
          <p:cNvPr id="101" name="Google Shape;101;g15fdbb83626_0_0"/>
          <p:cNvSpPr txBox="1"/>
          <p:nvPr/>
        </p:nvSpPr>
        <p:spPr>
          <a:xfrm>
            <a:off x="4580975" y="2062750"/>
            <a:ext cx="3509400" cy="492600"/>
          </a:xfrm>
          <a:prstGeom prst="rect">
            <a:avLst/>
          </a:prstGeom>
          <a:noFill/>
          <a:ln>
            <a:noFill/>
          </a:ln>
        </p:spPr>
        <p:txBody>
          <a:bodyPr spcFirstLastPara="1" wrap="square" lIns="91425" tIns="91425" rIns="91425" bIns="91425" anchor="t" anchorCtr="0">
            <a:spAutoFit/>
          </a:bodyPr>
          <a:lstStyle/>
          <a:p>
            <a:pPr marL="457200" lvl="0" indent="-355600" algn="l" rtl="0">
              <a:spcBef>
                <a:spcPts val="0"/>
              </a:spcBef>
              <a:spcAft>
                <a:spcPts val="0"/>
              </a:spcAft>
              <a:buSzPts val="2000"/>
              <a:buFont typeface="Times New Roman"/>
              <a:buChar char="●"/>
            </a:pPr>
            <a:r>
              <a:rPr lang="en-US" sz="2000">
                <a:latin typeface="Times New Roman"/>
                <a:ea typeface="Times New Roman"/>
                <a:cs typeface="Times New Roman"/>
                <a:sym typeface="Times New Roman"/>
              </a:rPr>
              <a:t>Tkinter</a:t>
            </a:r>
            <a:endParaRPr sz="2000">
              <a:latin typeface="Times New Roman"/>
              <a:ea typeface="Times New Roman"/>
              <a:cs typeface="Times New Roman"/>
              <a:sym typeface="Times New Roman"/>
            </a:endParaRPr>
          </a:p>
        </p:txBody>
      </p:sp>
      <p:sp>
        <p:nvSpPr>
          <p:cNvPr id="102" name="Google Shape;102;g15fdbb83626_0_0"/>
          <p:cNvSpPr txBox="1"/>
          <p:nvPr/>
        </p:nvSpPr>
        <p:spPr>
          <a:xfrm>
            <a:off x="8610600" y="2062750"/>
            <a:ext cx="3509400" cy="492600"/>
          </a:xfrm>
          <a:prstGeom prst="rect">
            <a:avLst/>
          </a:prstGeom>
          <a:noFill/>
          <a:ln>
            <a:noFill/>
          </a:ln>
        </p:spPr>
        <p:txBody>
          <a:bodyPr spcFirstLastPara="1" wrap="square" lIns="91425" tIns="91425" rIns="91425" bIns="91425" anchor="t" anchorCtr="0">
            <a:spAutoFit/>
          </a:bodyPr>
          <a:lstStyle/>
          <a:p>
            <a:pPr marL="457200" lvl="0" indent="-355600" algn="l" rtl="0">
              <a:spcBef>
                <a:spcPts val="0"/>
              </a:spcBef>
              <a:spcAft>
                <a:spcPts val="0"/>
              </a:spcAft>
              <a:buSzPts val="2000"/>
              <a:buFont typeface="Times New Roman"/>
              <a:buChar char="●"/>
            </a:pPr>
            <a:r>
              <a:rPr lang="en-US" sz="2000" dirty="0">
                <a:latin typeface="Times New Roman"/>
                <a:ea typeface="Times New Roman"/>
                <a:cs typeface="Times New Roman"/>
                <a:sym typeface="Times New Roman"/>
              </a:rPr>
              <a:t>Fire-Base</a:t>
            </a:r>
            <a:endParaRPr sz="2000" dirty="0">
              <a:latin typeface="Times New Roman"/>
              <a:ea typeface="Times New Roman"/>
              <a:cs typeface="Times New Roman"/>
              <a:sym typeface="Times New Roman"/>
            </a:endParaRPr>
          </a:p>
        </p:txBody>
      </p:sp>
      <p:sp>
        <p:nvSpPr>
          <p:cNvPr id="104" name="Google Shape;104;g15fdbb83626_0_0"/>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r>
              <a:rPr lang="en-US" dirty="0"/>
              <a:t>Knowledge Bay’s</a:t>
            </a:r>
          </a:p>
          <a:p>
            <a:pPr marL="0" lvl="0" indent="0" algn="ctr" rtl="0">
              <a:lnSpc>
                <a:spcPct val="100000"/>
              </a:lnSpc>
              <a:spcBef>
                <a:spcPts val="0"/>
              </a:spcBef>
              <a:spcAft>
                <a:spcPts val="0"/>
              </a:spcAft>
              <a:buSzPts val="1400"/>
              <a:buNone/>
            </a:pPr>
            <a:endParaRPr dirty="0"/>
          </a:p>
        </p:txBody>
      </p:sp>
      <p:sp>
        <p:nvSpPr>
          <p:cNvPr id="105" name="Google Shape;105;g15fdbb83626_0_0"/>
          <p:cNvSpPr txBox="1"/>
          <p:nvPr/>
        </p:nvSpPr>
        <p:spPr>
          <a:xfrm>
            <a:off x="567650" y="1539550"/>
            <a:ext cx="9992400" cy="523200"/>
          </a:xfrm>
          <a:prstGeom prst="rect">
            <a:avLst/>
          </a:prstGeom>
          <a:noFill/>
          <a:ln>
            <a:noFill/>
          </a:ln>
        </p:spPr>
        <p:txBody>
          <a:bodyPr spcFirstLastPara="1" wrap="square" lIns="91425" tIns="91425" rIns="91425" bIns="91425" anchor="t" anchorCtr="0">
            <a:spAutoFit/>
          </a:bodyPr>
          <a:lstStyle/>
          <a:p>
            <a:pPr marL="457200" lvl="0" indent="-368300" algn="l" rtl="0">
              <a:spcBef>
                <a:spcPts val="0"/>
              </a:spcBef>
              <a:spcAft>
                <a:spcPts val="0"/>
              </a:spcAft>
              <a:buSzPts val="2200"/>
              <a:buFont typeface="Times New Roman"/>
              <a:buChar char="➢"/>
            </a:pPr>
            <a:r>
              <a:rPr lang="en-US" sz="2200">
                <a:latin typeface="Times New Roman"/>
                <a:ea typeface="Times New Roman"/>
                <a:cs typeface="Times New Roman"/>
                <a:sym typeface="Times New Roman"/>
              </a:rPr>
              <a:t>Training consists of Three parts:</a:t>
            </a:r>
            <a:endParaRPr sz="2200">
              <a:latin typeface="Times New Roman"/>
              <a:ea typeface="Times New Roman"/>
              <a:cs typeface="Times New Roman"/>
              <a:sym typeface="Times New Roman"/>
            </a:endParaRPr>
          </a:p>
        </p:txBody>
      </p:sp>
      <p:pic>
        <p:nvPicPr>
          <p:cNvPr id="3" name="Picture 2" descr="Using Firebase with Python. Firebase is one of the most popular… | by  Krishna Ojha | Medium">
            <a:extLst>
              <a:ext uri="{FF2B5EF4-FFF2-40B4-BE49-F238E27FC236}">
                <a16:creationId xmlns:a16="http://schemas.microsoft.com/office/drawing/2014/main" id="{F80DB80D-F3B7-DEB2-1CC0-D98F5E39E42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28585" y="2832275"/>
            <a:ext cx="4935711" cy="310493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g15fdbb83626_0_17"/>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dirty="0"/>
              <a:t>Training Topics</a:t>
            </a:r>
            <a:endParaRPr dirty="0"/>
          </a:p>
        </p:txBody>
      </p:sp>
      <p:sp>
        <p:nvSpPr>
          <p:cNvPr id="112" name="Google Shape;112;g15fdbb83626_0_17"/>
          <p:cNvSpPr txBox="1">
            <a:spLocks noGrp="1"/>
          </p:cNvSpPr>
          <p:nvPr>
            <p:ph type="body" idx="1"/>
          </p:nvPr>
        </p:nvSpPr>
        <p:spPr>
          <a:xfrm>
            <a:off x="470225" y="1825625"/>
            <a:ext cx="2980500" cy="2536500"/>
          </a:xfrm>
          <a:prstGeom prst="rect">
            <a:avLst/>
          </a:prstGeom>
        </p:spPr>
        <p:txBody>
          <a:bodyPr spcFirstLastPara="1" wrap="square" lIns="91425" tIns="45700" rIns="91425" bIns="45700" anchor="t" anchorCtr="0">
            <a:noAutofit/>
          </a:bodyPr>
          <a:lstStyle/>
          <a:p>
            <a:pPr marL="0" lvl="0" indent="0" algn="l" rtl="0">
              <a:lnSpc>
                <a:spcPct val="70000"/>
              </a:lnSpc>
              <a:spcBef>
                <a:spcPts val="1000"/>
              </a:spcBef>
              <a:spcAft>
                <a:spcPts val="0"/>
              </a:spcAft>
              <a:buSzPts val="688"/>
              <a:buNone/>
            </a:pPr>
            <a:r>
              <a:rPr lang="en-US" sz="1700" b="1"/>
              <a:t>Introduction</a:t>
            </a:r>
            <a:r>
              <a:rPr lang="en-US" sz="1700"/>
              <a:t>			</a:t>
            </a:r>
            <a:endParaRPr sz="1700"/>
          </a:p>
          <a:p>
            <a:pPr marL="457200" lvl="0" indent="-336550" algn="l" rtl="0">
              <a:lnSpc>
                <a:spcPct val="95000"/>
              </a:lnSpc>
              <a:spcBef>
                <a:spcPts val="1200"/>
              </a:spcBef>
              <a:spcAft>
                <a:spcPts val="0"/>
              </a:spcAft>
              <a:buSzPts val="1700"/>
              <a:buChar char="•"/>
            </a:pPr>
            <a:r>
              <a:rPr lang="en-US" sz="1700"/>
              <a:t>History</a:t>
            </a:r>
            <a:endParaRPr sz="1700"/>
          </a:p>
          <a:p>
            <a:pPr marL="457200" lvl="0" indent="-336550" algn="l" rtl="0">
              <a:lnSpc>
                <a:spcPct val="95000"/>
              </a:lnSpc>
              <a:spcBef>
                <a:spcPts val="0"/>
              </a:spcBef>
              <a:spcAft>
                <a:spcPts val="0"/>
              </a:spcAft>
              <a:buSzPts val="1700"/>
              <a:buChar char="•"/>
            </a:pPr>
            <a:r>
              <a:rPr lang="en-US" sz="1700"/>
              <a:t>Features</a:t>
            </a:r>
            <a:endParaRPr sz="1700"/>
          </a:p>
          <a:p>
            <a:pPr marL="457200" lvl="0" indent="-336550" algn="l" rtl="0">
              <a:lnSpc>
                <a:spcPct val="115000"/>
              </a:lnSpc>
              <a:spcBef>
                <a:spcPts val="0"/>
              </a:spcBef>
              <a:spcAft>
                <a:spcPts val="0"/>
              </a:spcAft>
              <a:buSzPts val="1700"/>
              <a:buChar char="•"/>
            </a:pPr>
            <a:r>
              <a:rPr lang="en-US" sz="1700"/>
              <a:t>Setting up path</a:t>
            </a:r>
            <a:endParaRPr sz="1700"/>
          </a:p>
          <a:p>
            <a:pPr marL="457200" lvl="0" indent="-336550" algn="l" rtl="0">
              <a:lnSpc>
                <a:spcPct val="115000"/>
              </a:lnSpc>
              <a:spcBef>
                <a:spcPts val="0"/>
              </a:spcBef>
              <a:spcAft>
                <a:spcPts val="0"/>
              </a:spcAft>
              <a:buSzPts val="1700"/>
              <a:buChar char="•"/>
            </a:pPr>
            <a:r>
              <a:rPr lang="en-US" sz="1700"/>
              <a:t>Working with Python</a:t>
            </a:r>
            <a:endParaRPr sz="1700"/>
          </a:p>
          <a:p>
            <a:pPr marL="457200" lvl="0" indent="-336550" algn="l" rtl="0">
              <a:lnSpc>
                <a:spcPct val="115000"/>
              </a:lnSpc>
              <a:spcBef>
                <a:spcPts val="0"/>
              </a:spcBef>
              <a:spcAft>
                <a:spcPts val="0"/>
              </a:spcAft>
              <a:buSzPts val="1700"/>
              <a:buChar char="•"/>
            </a:pPr>
            <a:r>
              <a:rPr lang="en-US" sz="1700"/>
              <a:t>Basic Syntax</a:t>
            </a:r>
            <a:endParaRPr sz="1700"/>
          </a:p>
          <a:p>
            <a:pPr marL="457200" lvl="0" indent="-336550" algn="l" rtl="0">
              <a:lnSpc>
                <a:spcPct val="115000"/>
              </a:lnSpc>
              <a:spcBef>
                <a:spcPts val="0"/>
              </a:spcBef>
              <a:spcAft>
                <a:spcPts val="0"/>
              </a:spcAft>
              <a:buSzPts val="1700"/>
              <a:buChar char="•"/>
            </a:pPr>
            <a:r>
              <a:rPr lang="en-US" sz="1700"/>
              <a:t>Variable and Data Types</a:t>
            </a:r>
            <a:endParaRPr sz="1700"/>
          </a:p>
          <a:p>
            <a:pPr marL="457200" lvl="0" indent="-336550" algn="l" rtl="0">
              <a:lnSpc>
                <a:spcPct val="115000"/>
              </a:lnSpc>
              <a:spcBef>
                <a:spcPts val="0"/>
              </a:spcBef>
              <a:spcAft>
                <a:spcPts val="0"/>
              </a:spcAft>
              <a:buSzPts val="1700"/>
              <a:buChar char="•"/>
            </a:pPr>
            <a:r>
              <a:rPr lang="en-US" sz="1700"/>
              <a:t>Operator</a:t>
            </a:r>
            <a:endParaRPr sz="1700"/>
          </a:p>
        </p:txBody>
      </p:sp>
      <p:sp>
        <p:nvSpPr>
          <p:cNvPr id="113" name="Google Shape;113;g15fdbb83626_0_17"/>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4</a:t>
            </a:fld>
            <a:endParaRPr/>
          </a:p>
        </p:txBody>
      </p:sp>
      <p:sp>
        <p:nvSpPr>
          <p:cNvPr id="114" name="Google Shape;114;g15fdbb83626_0_17"/>
          <p:cNvSpPr txBox="1">
            <a:spLocks noGrp="1"/>
          </p:cNvSpPr>
          <p:nvPr>
            <p:ph type="body" idx="1"/>
          </p:nvPr>
        </p:nvSpPr>
        <p:spPr>
          <a:xfrm>
            <a:off x="3114600" y="1825625"/>
            <a:ext cx="2743200" cy="1603500"/>
          </a:xfrm>
          <a:prstGeom prst="rect">
            <a:avLst/>
          </a:prstGeom>
        </p:spPr>
        <p:txBody>
          <a:bodyPr spcFirstLastPara="1" wrap="square" lIns="91425" tIns="45700" rIns="91425" bIns="45700" anchor="t" anchorCtr="0">
            <a:normAutofit lnSpcReduction="10000"/>
          </a:bodyPr>
          <a:lstStyle/>
          <a:p>
            <a:pPr marL="0" lvl="0" indent="0" algn="l" rtl="0">
              <a:lnSpc>
                <a:spcPct val="80000"/>
              </a:lnSpc>
              <a:spcBef>
                <a:spcPts val="1000"/>
              </a:spcBef>
              <a:spcAft>
                <a:spcPts val="0"/>
              </a:spcAft>
              <a:buNone/>
            </a:pPr>
            <a:r>
              <a:rPr lang="en-US" sz="1700" b="1"/>
              <a:t>Conditional statement</a:t>
            </a:r>
            <a:r>
              <a:rPr lang="en-US" sz="1700"/>
              <a:t>	</a:t>
            </a:r>
            <a:endParaRPr sz="1700"/>
          </a:p>
          <a:p>
            <a:pPr marL="457200" lvl="0" indent="-336550" algn="l" rtl="0">
              <a:lnSpc>
                <a:spcPct val="115000"/>
              </a:lnSpc>
              <a:spcBef>
                <a:spcPts val="1200"/>
              </a:spcBef>
              <a:spcAft>
                <a:spcPts val="0"/>
              </a:spcAft>
              <a:buSzPts val="1700"/>
              <a:buChar char="•"/>
            </a:pPr>
            <a:r>
              <a:rPr lang="en-US" sz="1700"/>
              <a:t>If</a:t>
            </a:r>
            <a:endParaRPr sz="1700"/>
          </a:p>
          <a:p>
            <a:pPr marL="457200" lvl="0" indent="-336550" algn="l" rtl="0">
              <a:lnSpc>
                <a:spcPct val="115000"/>
              </a:lnSpc>
              <a:spcBef>
                <a:spcPts val="0"/>
              </a:spcBef>
              <a:spcAft>
                <a:spcPts val="0"/>
              </a:spcAft>
              <a:buSzPts val="1700"/>
              <a:buChar char="•"/>
            </a:pPr>
            <a:r>
              <a:rPr lang="en-US" sz="1700"/>
              <a:t>If- else</a:t>
            </a:r>
            <a:endParaRPr sz="1700"/>
          </a:p>
          <a:p>
            <a:pPr marL="457200" lvl="0" indent="-336550" algn="l" rtl="0">
              <a:lnSpc>
                <a:spcPct val="115000"/>
              </a:lnSpc>
              <a:spcBef>
                <a:spcPts val="0"/>
              </a:spcBef>
              <a:spcAft>
                <a:spcPts val="0"/>
              </a:spcAft>
              <a:buSzPts val="1700"/>
              <a:buChar char="•"/>
            </a:pPr>
            <a:r>
              <a:rPr lang="en-US" sz="1700"/>
              <a:t>Nested if-else</a:t>
            </a:r>
            <a:endParaRPr sz="1700"/>
          </a:p>
        </p:txBody>
      </p:sp>
      <p:sp>
        <p:nvSpPr>
          <p:cNvPr id="115" name="Google Shape;115;g15fdbb83626_0_17"/>
          <p:cNvSpPr txBox="1">
            <a:spLocks noGrp="1"/>
          </p:cNvSpPr>
          <p:nvPr>
            <p:ph type="body" idx="1"/>
          </p:nvPr>
        </p:nvSpPr>
        <p:spPr>
          <a:xfrm>
            <a:off x="5440825" y="1825625"/>
            <a:ext cx="2228100" cy="1871400"/>
          </a:xfrm>
          <a:prstGeom prst="rect">
            <a:avLst/>
          </a:prstGeom>
        </p:spPr>
        <p:txBody>
          <a:bodyPr spcFirstLastPara="1" wrap="square" lIns="91425" tIns="45700" rIns="91425" bIns="45700" anchor="t" anchorCtr="0">
            <a:normAutofit/>
          </a:bodyPr>
          <a:lstStyle/>
          <a:p>
            <a:pPr marL="0" lvl="0" indent="0" algn="l" rtl="0">
              <a:lnSpc>
                <a:spcPct val="80000"/>
              </a:lnSpc>
              <a:spcBef>
                <a:spcPts val="1000"/>
              </a:spcBef>
              <a:spcAft>
                <a:spcPts val="0"/>
              </a:spcAft>
              <a:buNone/>
            </a:pPr>
            <a:r>
              <a:rPr lang="en-US" sz="1700" b="1"/>
              <a:t>Looping	</a:t>
            </a:r>
            <a:r>
              <a:rPr lang="en-US" sz="1700"/>
              <a:t>		</a:t>
            </a:r>
            <a:endParaRPr sz="1700"/>
          </a:p>
          <a:p>
            <a:pPr marL="457200" lvl="0" indent="-336550" algn="l" rtl="0">
              <a:lnSpc>
                <a:spcPct val="115000"/>
              </a:lnSpc>
              <a:spcBef>
                <a:spcPts val="1200"/>
              </a:spcBef>
              <a:spcAft>
                <a:spcPts val="0"/>
              </a:spcAft>
              <a:buSzPts val="1700"/>
              <a:buChar char="•"/>
            </a:pPr>
            <a:r>
              <a:rPr lang="en-US" sz="1700"/>
              <a:t>For</a:t>
            </a:r>
            <a:endParaRPr sz="1700"/>
          </a:p>
          <a:p>
            <a:pPr marL="457200" lvl="0" indent="-336550" algn="l" rtl="0">
              <a:lnSpc>
                <a:spcPct val="115000"/>
              </a:lnSpc>
              <a:spcBef>
                <a:spcPts val="0"/>
              </a:spcBef>
              <a:spcAft>
                <a:spcPts val="0"/>
              </a:spcAft>
              <a:buSzPts val="1700"/>
              <a:buChar char="•"/>
            </a:pPr>
            <a:r>
              <a:rPr lang="en-US" sz="1700"/>
              <a:t>While</a:t>
            </a:r>
            <a:endParaRPr sz="1700"/>
          </a:p>
          <a:p>
            <a:pPr marL="457200" lvl="0" indent="-336550" algn="l" rtl="0">
              <a:lnSpc>
                <a:spcPct val="115000"/>
              </a:lnSpc>
              <a:spcBef>
                <a:spcPts val="0"/>
              </a:spcBef>
              <a:spcAft>
                <a:spcPts val="0"/>
              </a:spcAft>
              <a:buSzPts val="1700"/>
              <a:buChar char="•"/>
            </a:pPr>
            <a:r>
              <a:rPr lang="en-US" sz="1700"/>
              <a:t>Nested loops</a:t>
            </a:r>
            <a:endParaRPr sz="1700"/>
          </a:p>
        </p:txBody>
      </p:sp>
      <p:sp>
        <p:nvSpPr>
          <p:cNvPr id="116" name="Google Shape;116;g15fdbb83626_0_17"/>
          <p:cNvSpPr txBox="1">
            <a:spLocks noGrp="1"/>
          </p:cNvSpPr>
          <p:nvPr>
            <p:ph type="body" idx="1"/>
          </p:nvPr>
        </p:nvSpPr>
        <p:spPr>
          <a:xfrm>
            <a:off x="7135650" y="1825625"/>
            <a:ext cx="2645100" cy="1764000"/>
          </a:xfrm>
          <a:prstGeom prst="rect">
            <a:avLst/>
          </a:prstGeom>
        </p:spPr>
        <p:txBody>
          <a:bodyPr spcFirstLastPara="1" wrap="square" lIns="91425" tIns="45700" rIns="91425" bIns="45700" anchor="t" anchorCtr="0">
            <a:normAutofit/>
          </a:bodyPr>
          <a:lstStyle/>
          <a:p>
            <a:pPr marL="0" lvl="0" indent="0" algn="l" rtl="0">
              <a:lnSpc>
                <a:spcPct val="80000"/>
              </a:lnSpc>
              <a:spcBef>
                <a:spcPts val="1000"/>
              </a:spcBef>
              <a:spcAft>
                <a:spcPts val="0"/>
              </a:spcAft>
              <a:buSzPts val="935"/>
              <a:buNone/>
            </a:pPr>
            <a:r>
              <a:rPr lang="en-US" sz="1700" b="1" dirty="0"/>
              <a:t>Control Statements</a:t>
            </a:r>
            <a:r>
              <a:rPr lang="en-US" sz="1700" dirty="0"/>
              <a:t>		</a:t>
            </a:r>
            <a:endParaRPr sz="1700" dirty="0"/>
          </a:p>
          <a:p>
            <a:pPr marL="457200" lvl="0" indent="-336550" algn="l" rtl="0">
              <a:lnSpc>
                <a:spcPct val="115000"/>
              </a:lnSpc>
              <a:spcBef>
                <a:spcPts val="1200"/>
              </a:spcBef>
              <a:spcAft>
                <a:spcPts val="0"/>
              </a:spcAft>
              <a:buSzPts val="1700"/>
              <a:buChar char="•"/>
            </a:pPr>
            <a:r>
              <a:rPr lang="en-US" sz="1700" dirty="0"/>
              <a:t>Break</a:t>
            </a:r>
            <a:endParaRPr sz="1700" dirty="0"/>
          </a:p>
          <a:p>
            <a:pPr marL="457200" lvl="0" indent="-336550" algn="l" rtl="0">
              <a:lnSpc>
                <a:spcPct val="115000"/>
              </a:lnSpc>
              <a:spcBef>
                <a:spcPts val="0"/>
              </a:spcBef>
              <a:spcAft>
                <a:spcPts val="0"/>
              </a:spcAft>
              <a:buSzPts val="1700"/>
              <a:buChar char="•"/>
            </a:pPr>
            <a:r>
              <a:rPr lang="en-US" sz="1700" dirty="0"/>
              <a:t>Continue</a:t>
            </a:r>
            <a:endParaRPr sz="1700" dirty="0"/>
          </a:p>
          <a:p>
            <a:pPr marL="457200" lvl="0" indent="-336550" algn="l" rtl="0">
              <a:lnSpc>
                <a:spcPct val="115000"/>
              </a:lnSpc>
              <a:spcBef>
                <a:spcPts val="0"/>
              </a:spcBef>
              <a:spcAft>
                <a:spcPts val="0"/>
              </a:spcAft>
              <a:buSzPts val="1700"/>
              <a:buChar char="•"/>
            </a:pPr>
            <a:r>
              <a:rPr lang="en-US" sz="1700" dirty="0"/>
              <a:t>Pass</a:t>
            </a:r>
            <a:endParaRPr sz="1700" dirty="0"/>
          </a:p>
        </p:txBody>
      </p:sp>
      <p:sp>
        <p:nvSpPr>
          <p:cNvPr id="117" name="Google Shape;117;g15fdbb83626_0_17"/>
          <p:cNvSpPr txBox="1">
            <a:spLocks noGrp="1"/>
          </p:cNvSpPr>
          <p:nvPr>
            <p:ph type="body" idx="1"/>
          </p:nvPr>
        </p:nvSpPr>
        <p:spPr>
          <a:xfrm>
            <a:off x="9161200" y="1825625"/>
            <a:ext cx="2645100" cy="1991700"/>
          </a:xfrm>
          <a:prstGeom prst="rect">
            <a:avLst/>
          </a:prstGeom>
        </p:spPr>
        <p:txBody>
          <a:bodyPr spcFirstLastPara="1" wrap="square" lIns="91425" tIns="45700" rIns="91425" bIns="45700" anchor="t" anchorCtr="0">
            <a:normAutofit/>
          </a:bodyPr>
          <a:lstStyle/>
          <a:p>
            <a:pPr marL="0" lvl="0" indent="0" algn="l" rtl="0">
              <a:lnSpc>
                <a:spcPct val="80000"/>
              </a:lnSpc>
              <a:spcBef>
                <a:spcPts val="1000"/>
              </a:spcBef>
              <a:spcAft>
                <a:spcPts val="0"/>
              </a:spcAft>
              <a:buSzPts val="935"/>
              <a:buNone/>
            </a:pPr>
            <a:r>
              <a:rPr lang="en-US" sz="1700" b="1"/>
              <a:t>String Manipulation</a:t>
            </a:r>
            <a:endParaRPr sz="1700"/>
          </a:p>
          <a:p>
            <a:pPr marL="457200" lvl="0" indent="-336550" algn="l" rtl="0">
              <a:lnSpc>
                <a:spcPct val="115000"/>
              </a:lnSpc>
              <a:spcBef>
                <a:spcPts val="1200"/>
              </a:spcBef>
              <a:spcAft>
                <a:spcPts val="0"/>
              </a:spcAft>
              <a:buSzPts val="1700"/>
              <a:buChar char="•"/>
            </a:pPr>
            <a:r>
              <a:rPr lang="en-US" sz="1700"/>
              <a:t>Accessing Strings</a:t>
            </a:r>
            <a:endParaRPr sz="1700"/>
          </a:p>
          <a:p>
            <a:pPr marL="457200" lvl="0" indent="-336550" algn="l" rtl="0">
              <a:lnSpc>
                <a:spcPct val="115000"/>
              </a:lnSpc>
              <a:spcBef>
                <a:spcPts val="0"/>
              </a:spcBef>
              <a:spcAft>
                <a:spcPts val="0"/>
              </a:spcAft>
              <a:buSzPts val="1700"/>
              <a:buChar char="•"/>
            </a:pPr>
            <a:r>
              <a:rPr lang="en-US" sz="1700"/>
              <a:t>Basic Operations</a:t>
            </a:r>
            <a:endParaRPr sz="1700"/>
          </a:p>
          <a:p>
            <a:pPr marL="457200" lvl="0" indent="-336550" algn="l" rtl="0">
              <a:lnSpc>
                <a:spcPct val="115000"/>
              </a:lnSpc>
              <a:spcBef>
                <a:spcPts val="0"/>
              </a:spcBef>
              <a:spcAft>
                <a:spcPts val="0"/>
              </a:spcAft>
              <a:buSzPts val="1700"/>
              <a:buChar char="•"/>
            </a:pPr>
            <a:r>
              <a:rPr lang="en-US" sz="1700"/>
              <a:t>String slices</a:t>
            </a:r>
            <a:endParaRPr sz="1700"/>
          </a:p>
          <a:p>
            <a:pPr marL="457200" lvl="0" indent="-336550" algn="l" rtl="0">
              <a:lnSpc>
                <a:spcPct val="115000"/>
              </a:lnSpc>
              <a:spcBef>
                <a:spcPts val="0"/>
              </a:spcBef>
              <a:spcAft>
                <a:spcPts val="0"/>
              </a:spcAft>
              <a:buSzPts val="1700"/>
              <a:buChar char="•"/>
            </a:pPr>
            <a:r>
              <a:rPr lang="en-US" sz="1700"/>
              <a:t>Function and Method</a:t>
            </a:r>
            <a:endParaRPr sz="1700"/>
          </a:p>
        </p:txBody>
      </p:sp>
      <p:sp>
        <p:nvSpPr>
          <p:cNvPr id="118" name="Google Shape;118;g15fdbb83626_0_17"/>
          <p:cNvSpPr txBox="1">
            <a:spLocks noGrp="1"/>
          </p:cNvSpPr>
          <p:nvPr>
            <p:ph type="body" idx="1"/>
          </p:nvPr>
        </p:nvSpPr>
        <p:spPr>
          <a:xfrm>
            <a:off x="470225" y="4439025"/>
            <a:ext cx="1998600" cy="1991700"/>
          </a:xfrm>
          <a:prstGeom prst="rect">
            <a:avLst/>
          </a:prstGeom>
        </p:spPr>
        <p:txBody>
          <a:bodyPr spcFirstLastPara="1" wrap="square" lIns="91425" tIns="45700" rIns="91425" bIns="45700" anchor="t" anchorCtr="0">
            <a:normAutofit/>
          </a:bodyPr>
          <a:lstStyle/>
          <a:p>
            <a:pPr marL="0" lvl="0" indent="0" algn="l" rtl="0">
              <a:lnSpc>
                <a:spcPct val="80000"/>
              </a:lnSpc>
              <a:spcBef>
                <a:spcPts val="1000"/>
              </a:spcBef>
              <a:spcAft>
                <a:spcPts val="0"/>
              </a:spcAft>
              <a:buSzPts val="935"/>
              <a:buNone/>
            </a:pPr>
            <a:r>
              <a:rPr lang="en-US" sz="1700" b="1"/>
              <a:t>Data Structure</a:t>
            </a:r>
            <a:endParaRPr sz="1700"/>
          </a:p>
          <a:p>
            <a:pPr marL="457200" lvl="0" indent="-336550" algn="l" rtl="0">
              <a:lnSpc>
                <a:spcPct val="115000"/>
              </a:lnSpc>
              <a:spcBef>
                <a:spcPts val="1200"/>
              </a:spcBef>
              <a:spcAft>
                <a:spcPts val="0"/>
              </a:spcAft>
              <a:buSzPts val="1700"/>
              <a:buChar char="•"/>
            </a:pPr>
            <a:r>
              <a:rPr lang="en-US" sz="1700"/>
              <a:t>List</a:t>
            </a:r>
            <a:endParaRPr sz="1700"/>
          </a:p>
          <a:p>
            <a:pPr marL="457200" lvl="0" indent="-336550" algn="l" rtl="0">
              <a:lnSpc>
                <a:spcPct val="115000"/>
              </a:lnSpc>
              <a:spcBef>
                <a:spcPts val="0"/>
              </a:spcBef>
              <a:spcAft>
                <a:spcPts val="0"/>
              </a:spcAft>
              <a:buSzPts val="1700"/>
              <a:buChar char="•"/>
            </a:pPr>
            <a:r>
              <a:rPr lang="en-US" sz="1700"/>
              <a:t>Tuple</a:t>
            </a:r>
            <a:endParaRPr sz="1700"/>
          </a:p>
          <a:p>
            <a:pPr marL="457200" lvl="0" indent="-336550" algn="l" rtl="0">
              <a:lnSpc>
                <a:spcPct val="115000"/>
              </a:lnSpc>
              <a:spcBef>
                <a:spcPts val="0"/>
              </a:spcBef>
              <a:spcAft>
                <a:spcPts val="0"/>
              </a:spcAft>
              <a:buSzPts val="1700"/>
              <a:buChar char="•"/>
            </a:pPr>
            <a:r>
              <a:rPr lang="en-US" sz="1700"/>
              <a:t>Dictionary</a:t>
            </a:r>
            <a:endParaRPr sz="1700"/>
          </a:p>
        </p:txBody>
      </p:sp>
      <p:sp>
        <p:nvSpPr>
          <p:cNvPr id="119" name="Google Shape;119;g15fdbb83626_0_17"/>
          <p:cNvSpPr txBox="1">
            <a:spLocks noGrp="1"/>
          </p:cNvSpPr>
          <p:nvPr>
            <p:ph type="body" idx="1"/>
          </p:nvPr>
        </p:nvSpPr>
        <p:spPr>
          <a:xfrm>
            <a:off x="2480750" y="4496925"/>
            <a:ext cx="2645100" cy="1991700"/>
          </a:xfrm>
          <a:prstGeom prst="rect">
            <a:avLst/>
          </a:prstGeom>
        </p:spPr>
        <p:txBody>
          <a:bodyPr spcFirstLastPara="1" wrap="square" lIns="91425" tIns="45700" rIns="91425" bIns="45700" anchor="t" anchorCtr="0">
            <a:normAutofit fontScale="85000" lnSpcReduction="20000"/>
          </a:bodyPr>
          <a:lstStyle/>
          <a:p>
            <a:pPr marL="0" lvl="0" indent="0" algn="l" rtl="0">
              <a:lnSpc>
                <a:spcPct val="70000"/>
              </a:lnSpc>
              <a:spcBef>
                <a:spcPts val="1000"/>
              </a:spcBef>
              <a:spcAft>
                <a:spcPts val="0"/>
              </a:spcAft>
              <a:buSzPct val="42887"/>
              <a:buNone/>
            </a:pPr>
            <a:r>
              <a:rPr lang="en-US" sz="1853" b="1"/>
              <a:t>Function	</a:t>
            </a:r>
            <a:r>
              <a:rPr lang="en-US" sz="1745"/>
              <a:t>			</a:t>
            </a:r>
            <a:endParaRPr sz="1745"/>
          </a:p>
          <a:p>
            <a:pPr marL="457200" lvl="0" indent="-322786" algn="l" rtl="0">
              <a:lnSpc>
                <a:spcPct val="115000"/>
              </a:lnSpc>
              <a:spcBef>
                <a:spcPts val="1200"/>
              </a:spcBef>
              <a:spcAft>
                <a:spcPts val="0"/>
              </a:spcAft>
              <a:buSzPct val="100000"/>
              <a:buChar char="•"/>
            </a:pPr>
            <a:r>
              <a:rPr lang="en-US" sz="1745"/>
              <a:t>Defining a function</a:t>
            </a:r>
            <a:endParaRPr sz="1745"/>
          </a:p>
          <a:p>
            <a:pPr marL="457200" lvl="0" indent="-322786" algn="l" rtl="0">
              <a:lnSpc>
                <a:spcPct val="115000"/>
              </a:lnSpc>
              <a:spcBef>
                <a:spcPts val="0"/>
              </a:spcBef>
              <a:spcAft>
                <a:spcPts val="0"/>
              </a:spcAft>
              <a:buSzPct val="100000"/>
              <a:buChar char="•"/>
            </a:pPr>
            <a:r>
              <a:rPr lang="en-US" sz="1745"/>
              <a:t>Calling a function</a:t>
            </a:r>
            <a:endParaRPr sz="1745"/>
          </a:p>
          <a:p>
            <a:pPr marL="457200" lvl="0" indent="-322786" algn="l" rtl="0">
              <a:lnSpc>
                <a:spcPct val="115000"/>
              </a:lnSpc>
              <a:spcBef>
                <a:spcPts val="0"/>
              </a:spcBef>
              <a:spcAft>
                <a:spcPts val="0"/>
              </a:spcAft>
              <a:buSzPct val="100000"/>
              <a:buChar char="•"/>
            </a:pPr>
            <a:r>
              <a:rPr lang="en-US" sz="1745"/>
              <a:t>Types of functions</a:t>
            </a:r>
            <a:endParaRPr sz="1745"/>
          </a:p>
          <a:p>
            <a:pPr marL="457200" lvl="0" indent="-322786" algn="l" rtl="0">
              <a:lnSpc>
                <a:spcPct val="115000"/>
              </a:lnSpc>
              <a:spcBef>
                <a:spcPts val="0"/>
              </a:spcBef>
              <a:spcAft>
                <a:spcPts val="0"/>
              </a:spcAft>
              <a:buSzPct val="100000"/>
              <a:buChar char="•"/>
            </a:pPr>
            <a:r>
              <a:rPr lang="en-US" sz="1745"/>
              <a:t>Function Arguments</a:t>
            </a:r>
            <a:endParaRPr sz="1745"/>
          </a:p>
          <a:p>
            <a:pPr marL="457200" lvl="0" indent="-322786" algn="l" rtl="0">
              <a:lnSpc>
                <a:spcPct val="115000"/>
              </a:lnSpc>
              <a:spcBef>
                <a:spcPts val="0"/>
              </a:spcBef>
              <a:spcAft>
                <a:spcPts val="0"/>
              </a:spcAft>
              <a:buSzPct val="100000"/>
              <a:buChar char="•"/>
            </a:pPr>
            <a:r>
              <a:rPr lang="en-US" sz="1745"/>
              <a:t>Anonymous functions</a:t>
            </a:r>
            <a:endParaRPr sz="1745"/>
          </a:p>
          <a:p>
            <a:pPr marL="457200" lvl="0" indent="-322786" algn="l" rtl="0">
              <a:lnSpc>
                <a:spcPct val="115000"/>
              </a:lnSpc>
              <a:spcBef>
                <a:spcPts val="0"/>
              </a:spcBef>
              <a:spcAft>
                <a:spcPts val="0"/>
              </a:spcAft>
              <a:buSzPct val="100000"/>
              <a:buChar char="•"/>
            </a:pPr>
            <a:r>
              <a:rPr lang="en-US" sz="1745"/>
              <a:t>Global and local variables</a:t>
            </a:r>
            <a:endParaRPr sz="1745"/>
          </a:p>
        </p:txBody>
      </p:sp>
      <p:sp>
        <p:nvSpPr>
          <p:cNvPr id="120" name="Google Shape;120;g15fdbb83626_0_17"/>
          <p:cNvSpPr txBox="1">
            <a:spLocks noGrp="1"/>
          </p:cNvSpPr>
          <p:nvPr>
            <p:ph type="body" idx="1"/>
          </p:nvPr>
        </p:nvSpPr>
        <p:spPr>
          <a:xfrm>
            <a:off x="5125850" y="4439025"/>
            <a:ext cx="2645100" cy="1991700"/>
          </a:xfrm>
          <a:prstGeom prst="rect">
            <a:avLst/>
          </a:prstGeom>
        </p:spPr>
        <p:txBody>
          <a:bodyPr spcFirstLastPara="1" wrap="square" lIns="91425" tIns="45700" rIns="91425" bIns="45700" anchor="t" anchorCtr="0">
            <a:normAutofit fontScale="92500" lnSpcReduction="10000"/>
          </a:bodyPr>
          <a:lstStyle/>
          <a:p>
            <a:pPr marL="0" lvl="0" indent="0" algn="l" rtl="0">
              <a:lnSpc>
                <a:spcPct val="70000"/>
              </a:lnSpc>
              <a:spcBef>
                <a:spcPts val="1000"/>
              </a:spcBef>
              <a:spcAft>
                <a:spcPts val="0"/>
              </a:spcAft>
              <a:buNone/>
            </a:pPr>
            <a:r>
              <a:rPr lang="en-US" sz="1745" b="1" dirty="0"/>
              <a:t>Modules</a:t>
            </a:r>
            <a:r>
              <a:rPr lang="en-US" sz="1745" dirty="0"/>
              <a:t>				</a:t>
            </a:r>
            <a:endParaRPr sz="1745" dirty="0"/>
          </a:p>
          <a:p>
            <a:pPr marL="457200" lvl="0" indent="-339407" algn="l" rtl="0">
              <a:lnSpc>
                <a:spcPct val="115000"/>
              </a:lnSpc>
              <a:spcBef>
                <a:spcPts val="1200"/>
              </a:spcBef>
              <a:spcAft>
                <a:spcPts val="0"/>
              </a:spcAft>
              <a:buSzPts val="1745"/>
              <a:buChar char="•"/>
            </a:pPr>
            <a:r>
              <a:rPr lang="en-US" sz="1745" dirty="0"/>
              <a:t>Importing module</a:t>
            </a:r>
            <a:endParaRPr sz="1745" dirty="0"/>
          </a:p>
          <a:p>
            <a:pPr marL="457200" lvl="0" indent="-339407" algn="l" rtl="0">
              <a:lnSpc>
                <a:spcPct val="115000"/>
              </a:lnSpc>
              <a:spcBef>
                <a:spcPts val="0"/>
              </a:spcBef>
              <a:spcAft>
                <a:spcPts val="0"/>
              </a:spcAft>
              <a:buSzPts val="1745"/>
              <a:buChar char="•"/>
            </a:pPr>
            <a:r>
              <a:rPr lang="en-US" sz="1745" dirty="0"/>
              <a:t>Time module</a:t>
            </a:r>
            <a:endParaRPr sz="1745" dirty="0"/>
          </a:p>
          <a:p>
            <a:pPr marL="457200" lvl="0" indent="-339407" algn="l" rtl="0">
              <a:lnSpc>
                <a:spcPct val="115000"/>
              </a:lnSpc>
              <a:spcBef>
                <a:spcPts val="0"/>
              </a:spcBef>
              <a:spcAft>
                <a:spcPts val="0"/>
              </a:spcAft>
              <a:buSzPts val="1745"/>
              <a:buChar char="•"/>
            </a:pPr>
            <a:r>
              <a:rPr lang="en-US" sz="1745" dirty="0"/>
              <a:t>Random module</a:t>
            </a:r>
            <a:endParaRPr sz="1745" dirty="0"/>
          </a:p>
          <a:p>
            <a:pPr marL="457200" lvl="0" indent="-339407" algn="l" rtl="0">
              <a:lnSpc>
                <a:spcPct val="115000"/>
              </a:lnSpc>
              <a:spcBef>
                <a:spcPts val="0"/>
              </a:spcBef>
              <a:spcAft>
                <a:spcPts val="0"/>
              </a:spcAft>
              <a:buSzPts val="1745"/>
              <a:buChar char="•"/>
            </a:pPr>
            <a:r>
              <a:rPr lang="en-US" sz="1745" dirty="0"/>
              <a:t>Packages</a:t>
            </a:r>
            <a:endParaRPr sz="1745" dirty="0"/>
          </a:p>
          <a:p>
            <a:pPr marL="457200" lvl="0" indent="-339407" algn="l" rtl="0">
              <a:lnSpc>
                <a:spcPct val="115000"/>
              </a:lnSpc>
              <a:spcBef>
                <a:spcPts val="0"/>
              </a:spcBef>
              <a:spcAft>
                <a:spcPts val="0"/>
              </a:spcAft>
              <a:buSzPts val="1745"/>
              <a:buChar char="•"/>
            </a:pPr>
            <a:r>
              <a:rPr lang="en-US" sz="1745" dirty="0"/>
              <a:t>Composition</a:t>
            </a:r>
            <a:endParaRPr sz="1745" dirty="0"/>
          </a:p>
        </p:txBody>
      </p:sp>
      <p:sp>
        <p:nvSpPr>
          <p:cNvPr id="121" name="Google Shape;121;g15fdbb83626_0_17"/>
          <p:cNvSpPr txBox="1">
            <a:spLocks noGrp="1"/>
          </p:cNvSpPr>
          <p:nvPr>
            <p:ph type="body" idx="1"/>
          </p:nvPr>
        </p:nvSpPr>
        <p:spPr>
          <a:xfrm>
            <a:off x="7353200" y="4439025"/>
            <a:ext cx="2799900" cy="1991700"/>
          </a:xfrm>
          <a:prstGeom prst="rect">
            <a:avLst/>
          </a:prstGeom>
        </p:spPr>
        <p:txBody>
          <a:bodyPr spcFirstLastPara="1" wrap="square" lIns="91425" tIns="45700" rIns="91425" bIns="45700" anchor="t" anchorCtr="0">
            <a:normAutofit fontScale="40000" lnSpcReduction="20000"/>
          </a:bodyPr>
          <a:lstStyle/>
          <a:p>
            <a:pPr marL="0" lvl="0" indent="0" algn="l" rtl="0">
              <a:lnSpc>
                <a:spcPct val="70000"/>
              </a:lnSpc>
              <a:spcBef>
                <a:spcPts val="1000"/>
              </a:spcBef>
              <a:spcAft>
                <a:spcPts val="0"/>
              </a:spcAft>
              <a:buNone/>
            </a:pPr>
            <a:r>
              <a:rPr lang="en-US" sz="3600" b="1"/>
              <a:t>OOPS	</a:t>
            </a:r>
            <a:r>
              <a:rPr lang="en-US" sz="3179"/>
              <a:t>			</a:t>
            </a:r>
            <a:endParaRPr sz="3179"/>
          </a:p>
          <a:p>
            <a:pPr marL="457200" lvl="0" indent="-337213" algn="l" rtl="0">
              <a:lnSpc>
                <a:spcPct val="115000"/>
              </a:lnSpc>
              <a:spcBef>
                <a:spcPts val="1200"/>
              </a:spcBef>
              <a:spcAft>
                <a:spcPts val="0"/>
              </a:spcAft>
              <a:buSzPct val="100000"/>
              <a:buChar char="•"/>
            </a:pPr>
            <a:r>
              <a:rPr lang="en-US" sz="3600"/>
              <a:t>Class and object</a:t>
            </a:r>
            <a:endParaRPr sz="3600"/>
          </a:p>
          <a:p>
            <a:pPr marL="457200" lvl="0" indent="-337213" algn="l" rtl="0">
              <a:lnSpc>
                <a:spcPct val="115000"/>
              </a:lnSpc>
              <a:spcBef>
                <a:spcPts val="0"/>
              </a:spcBef>
              <a:spcAft>
                <a:spcPts val="0"/>
              </a:spcAft>
              <a:buSzPct val="100000"/>
              <a:buChar char="•"/>
            </a:pPr>
            <a:r>
              <a:rPr lang="en-US" sz="3600"/>
              <a:t>Attributes</a:t>
            </a:r>
            <a:endParaRPr sz="3600"/>
          </a:p>
          <a:p>
            <a:pPr marL="457200" lvl="0" indent="-337213" algn="l" rtl="0">
              <a:lnSpc>
                <a:spcPct val="115000"/>
              </a:lnSpc>
              <a:spcBef>
                <a:spcPts val="0"/>
              </a:spcBef>
              <a:spcAft>
                <a:spcPts val="0"/>
              </a:spcAft>
              <a:buSzPct val="100000"/>
              <a:buChar char="•"/>
            </a:pPr>
            <a:r>
              <a:rPr lang="en-US" sz="3600"/>
              <a:t>Inheritance</a:t>
            </a:r>
            <a:endParaRPr sz="3600"/>
          </a:p>
          <a:p>
            <a:pPr marL="457200" lvl="0" indent="-337213" algn="l" rtl="0">
              <a:lnSpc>
                <a:spcPct val="115000"/>
              </a:lnSpc>
              <a:spcBef>
                <a:spcPts val="0"/>
              </a:spcBef>
              <a:spcAft>
                <a:spcPts val="0"/>
              </a:spcAft>
              <a:buSzPct val="100000"/>
              <a:buChar char="•"/>
            </a:pPr>
            <a:r>
              <a:rPr lang="en-US" sz="3600"/>
              <a:t>Overloading</a:t>
            </a:r>
            <a:endParaRPr sz="3600"/>
          </a:p>
          <a:p>
            <a:pPr marL="457200" lvl="0" indent="-337213" algn="l" rtl="0">
              <a:lnSpc>
                <a:spcPct val="115000"/>
              </a:lnSpc>
              <a:spcBef>
                <a:spcPts val="0"/>
              </a:spcBef>
              <a:spcAft>
                <a:spcPts val="0"/>
              </a:spcAft>
              <a:buSzPct val="100000"/>
              <a:buChar char="•"/>
            </a:pPr>
            <a:r>
              <a:rPr lang="en-US" sz="3600"/>
              <a:t>Overriding</a:t>
            </a:r>
            <a:endParaRPr sz="3600"/>
          </a:p>
          <a:p>
            <a:pPr marL="457200" lvl="0" indent="-337213" algn="l" rtl="0">
              <a:lnSpc>
                <a:spcPct val="115000"/>
              </a:lnSpc>
              <a:spcBef>
                <a:spcPts val="0"/>
              </a:spcBef>
              <a:spcAft>
                <a:spcPts val="0"/>
              </a:spcAft>
              <a:buSzPct val="100000"/>
              <a:buChar char="•"/>
            </a:pPr>
            <a:r>
              <a:rPr lang="en-US" sz="3600"/>
              <a:t>Data Hiding</a:t>
            </a:r>
            <a:r>
              <a:rPr lang="en-US" sz="2210"/>
              <a:t>	</a:t>
            </a:r>
            <a:r>
              <a:rPr lang="en-US" sz="1745"/>
              <a:t>	</a:t>
            </a:r>
            <a:endParaRPr sz="1745"/>
          </a:p>
        </p:txBody>
      </p:sp>
      <p:sp>
        <p:nvSpPr>
          <p:cNvPr id="122" name="Google Shape;122;g15fdbb83626_0_17"/>
          <p:cNvSpPr txBox="1">
            <a:spLocks noGrp="1"/>
          </p:cNvSpPr>
          <p:nvPr>
            <p:ph type="body" idx="1"/>
          </p:nvPr>
        </p:nvSpPr>
        <p:spPr>
          <a:xfrm>
            <a:off x="9334400" y="4439025"/>
            <a:ext cx="2799900" cy="1991700"/>
          </a:xfrm>
          <a:prstGeom prst="rect">
            <a:avLst/>
          </a:prstGeom>
        </p:spPr>
        <p:txBody>
          <a:bodyPr spcFirstLastPara="1" wrap="square" lIns="91425" tIns="45700" rIns="91425" bIns="45700" anchor="t" anchorCtr="0">
            <a:normAutofit fontScale="40000" lnSpcReduction="20000"/>
          </a:bodyPr>
          <a:lstStyle/>
          <a:p>
            <a:pPr marL="0" lvl="0" indent="0" algn="l" rtl="0">
              <a:lnSpc>
                <a:spcPct val="70000"/>
              </a:lnSpc>
              <a:spcBef>
                <a:spcPts val="1000"/>
              </a:spcBef>
              <a:spcAft>
                <a:spcPts val="0"/>
              </a:spcAft>
              <a:buSzPts val="378"/>
              <a:buNone/>
            </a:pPr>
            <a:r>
              <a:rPr lang="en-US" sz="3179" b="1"/>
              <a:t>Exception Handling	</a:t>
            </a:r>
            <a:r>
              <a:rPr lang="en-US" sz="3179"/>
              <a:t>	</a:t>
            </a:r>
            <a:endParaRPr sz="3179"/>
          </a:p>
          <a:p>
            <a:pPr marL="457200" lvl="0" indent="-337213" algn="l" rtl="0">
              <a:lnSpc>
                <a:spcPct val="115000"/>
              </a:lnSpc>
              <a:spcBef>
                <a:spcPts val="1200"/>
              </a:spcBef>
              <a:spcAft>
                <a:spcPts val="0"/>
              </a:spcAft>
              <a:buSzPct val="100000"/>
              <a:buChar char="•"/>
            </a:pPr>
            <a:r>
              <a:rPr lang="en-US" sz="3600"/>
              <a:t>Exception</a:t>
            </a:r>
            <a:endParaRPr sz="3600"/>
          </a:p>
          <a:p>
            <a:pPr marL="457200" lvl="0" indent="-337213" algn="l" rtl="0">
              <a:lnSpc>
                <a:spcPct val="115000"/>
              </a:lnSpc>
              <a:spcBef>
                <a:spcPts val="0"/>
              </a:spcBef>
              <a:spcAft>
                <a:spcPts val="0"/>
              </a:spcAft>
              <a:buSzPct val="100000"/>
              <a:buChar char="•"/>
            </a:pPr>
            <a:r>
              <a:rPr lang="en-US" sz="3600"/>
              <a:t>Exception Handling</a:t>
            </a:r>
            <a:endParaRPr sz="3600"/>
          </a:p>
          <a:p>
            <a:pPr marL="457200" lvl="0" indent="-337213" algn="l" rtl="0">
              <a:lnSpc>
                <a:spcPct val="115000"/>
              </a:lnSpc>
              <a:spcBef>
                <a:spcPts val="0"/>
              </a:spcBef>
              <a:spcAft>
                <a:spcPts val="0"/>
              </a:spcAft>
              <a:buSzPct val="100000"/>
              <a:buChar char="•"/>
            </a:pPr>
            <a:r>
              <a:rPr lang="en-US" sz="3600"/>
              <a:t>Except clause</a:t>
            </a:r>
            <a:endParaRPr sz="3600"/>
          </a:p>
          <a:p>
            <a:pPr marL="457200" lvl="0" indent="-337213" algn="l" rtl="0">
              <a:lnSpc>
                <a:spcPct val="115000"/>
              </a:lnSpc>
              <a:spcBef>
                <a:spcPts val="0"/>
              </a:spcBef>
              <a:spcAft>
                <a:spcPts val="0"/>
              </a:spcAft>
              <a:buSzPct val="100000"/>
              <a:buChar char="•"/>
            </a:pPr>
            <a:r>
              <a:rPr lang="en-US" sz="3600"/>
              <a:t>Try-finally clause</a:t>
            </a:r>
            <a:endParaRPr sz="3600"/>
          </a:p>
          <a:p>
            <a:pPr marL="457200" lvl="0" indent="-337213" algn="l" rtl="0">
              <a:lnSpc>
                <a:spcPct val="115000"/>
              </a:lnSpc>
              <a:spcBef>
                <a:spcPts val="0"/>
              </a:spcBef>
              <a:spcAft>
                <a:spcPts val="0"/>
              </a:spcAft>
              <a:buSzPct val="100000"/>
              <a:buChar char="•"/>
            </a:pPr>
            <a:r>
              <a:rPr lang="en-US" sz="3600"/>
              <a:t>User Defined Exceptions</a:t>
            </a:r>
            <a:r>
              <a:rPr lang="en-US" sz="2000"/>
              <a:t>	</a:t>
            </a:r>
            <a:r>
              <a:rPr lang="en-US" sz="1745"/>
              <a:t>	</a:t>
            </a:r>
            <a:endParaRPr sz="1745"/>
          </a:p>
        </p:txBody>
      </p:sp>
      <p:sp>
        <p:nvSpPr>
          <p:cNvPr id="123" name="Google Shape;123;g15fdbb83626_0_17"/>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dirty="0"/>
              <a:t>Knowledge  Bay’s </a:t>
            </a:r>
            <a:endParaRPr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g15fdbb83626_0_51"/>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1100"/>
              <a:buFont typeface="Arial"/>
              <a:buNone/>
            </a:pPr>
            <a:r>
              <a:rPr lang="en-US" dirty="0"/>
              <a:t>Training Topics(Continued)</a:t>
            </a:r>
            <a:endParaRPr dirty="0"/>
          </a:p>
        </p:txBody>
      </p:sp>
      <p:sp>
        <p:nvSpPr>
          <p:cNvPr id="130" name="Google Shape;130;g15fdbb83626_0_51"/>
          <p:cNvSpPr txBox="1">
            <a:spLocks noGrp="1"/>
          </p:cNvSpPr>
          <p:nvPr>
            <p:ph type="body" idx="1"/>
          </p:nvPr>
        </p:nvSpPr>
        <p:spPr>
          <a:xfrm>
            <a:off x="838200" y="1825625"/>
            <a:ext cx="2510400" cy="2166000"/>
          </a:xfrm>
          <a:prstGeom prst="rect">
            <a:avLst/>
          </a:prstGeom>
        </p:spPr>
        <p:txBody>
          <a:bodyPr spcFirstLastPara="1" wrap="square" lIns="91425" tIns="45700" rIns="91425" bIns="45700" anchor="t" anchorCtr="0">
            <a:normAutofit lnSpcReduction="10000"/>
          </a:bodyPr>
          <a:lstStyle/>
          <a:p>
            <a:pPr marL="0" lvl="0" indent="0" algn="l" rtl="0">
              <a:spcBef>
                <a:spcPts val="1000"/>
              </a:spcBef>
              <a:spcAft>
                <a:spcPts val="0"/>
              </a:spcAft>
              <a:buNone/>
            </a:pPr>
            <a:r>
              <a:rPr lang="en-US" sz="1700" b="1"/>
              <a:t>Database	</a:t>
            </a:r>
            <a:r>
              <a:rPr lang="en-US" sz="1700"/>
              <a:t>		</a:t>
            </a:r>
            <a:endParaRPr sz="1700"/>
          </a:p>
          <a:p>
            <a:pPr marL="457200" lvl="0" indent="-336550" algn="l" rtl="0">
              <a:lnSpc>
                <a:spcPct val="115000"/>
              </a:lnSpc>
              <a:spcBef>
                <a:spcPts val="1200"/>
              </a:spcBef>
              <a:spcAft>
                <a:spcPts val="0"/>
              </a:spcAft>
              <a:buSzPts val="1700"/>
              <a:buChar char="•"/>
            </a:pPr>
            <a:r>
              <a:rPr lang="en-US" sz="1700"/>
              <a:t>Introduction</a:t>
            </a:r>
            <a:endParaRPr sz="1700"/>
          </a:p>
          <a:p>
            <a:pPr marL="457200" lvl="0" indent="-336550" algn="l" rtl="0">
              <a:lnSpc>
                <a:spcPct val="115000"/>
              </a:lnSpc>
              <a:spcBef>
                <a:spcPts val="0"/>
              </a:spcBef>
              <a:spcAft>
                <a:spcPts val="0"/>
              </a:spcAft>
              <a:buSzPts val="1700"/>
              <a:buChar char="•"/>
            </a:pPr>
            <a:r>
              <a:rPr lang="en-US" sz="1700"/>
              <a:t>Connections</a:t>
            </a:r>
            <a:endParaRPr sz="1700"/>
          </a:p>
          <a:p>
            <a:pPr marL="457200" lvl="0" indent="-336550" algn="l" rtl="0">
              <a:lnSpc>
                <a:spcPct val="115000"/>
              </a:lnSpc>
              <a:spcBef>
                <a:spcPts val="0"/>
              </a:spcBef>
              <a:spcAft>
                <a:spcPts val="0"/>
              </a:spcAft>
              <a:buSzPts val="1700"/>
              <a:buChar char="•"/>
            </a:pPr>
            <a:r>
              <a:rPr lang="en-US" sz="1700"/>
              <a:t>Executing queries</a:t>
            </a:r>
            <a:endParaRPr sz="1700"/>
          </a:p>
          <a:p>
            <a:pPr marL="457200" lvl="0" indent="-336550" algn="l" rtl="0">
              <a:lnSpc>
                <a:spcPct val="115000"/>
              </a:lnSpc>
              <a:spcBef>
                <a:spcPts val="0"/>
              </a:spcBef>
              <a:spcAft>
                <a:spcPts val="0"/>
              </a:spcAft>
              <a:buSzPts val="1700"/>
              <a:buChar char="•"/>
            </a:pPr>
            <a:r>
              <a:rPr lang="en-US" sz="1700"/>
              <a:t>Transactions</a:t>
            </a:r>
            <a:endParaRPr sz="1700"/>
          </a:p>
          <a:p>
            <a:pPr marL="457200" lvl="0" indent="-336550" algn="l" rtl="0">
              <a:lnSpc>
                <a:spcPct val="115000"/>
              </a:lnSpc>
              <a:spcBef>
                <a:spcPts val="0"/>
              </a:spcBef>
              <a:spcAft>
                <a:spcPts val="0"/>
              </a:spcAft>
              <a:buSzPts val="1700"/>
              <a:buChar char="•"/>
            </a:pPr>
            <a:r>
              <a:rPr lang="en-US" sz="1700"/>
              <a:t>Handling error</a:t>
            </a:r>
            <a:endParaRPr sz="1700"/>
          </a:p>
        </p:txBody>
      </p:sp>
      <p:sp>
        <p:nvSpPr>
          <p:cNvPr id="131" name="Google Shape;131;g15fdbb83626_0_51"/>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5</a:t>
            </a:fld>
            <a:endParaRPr/>
          </a:p>
        </p:txBody>
      </p:sp>
      <p:sp>
        <p:nvSpPr>
          <p:cNvPr id="132" name="Google Shape;132;g15fdbb83626_0_51"/>
          <p:cNvSpPr txBox="1">
            <a:spLocks noGrp="1"/>
          </p:cNvSpPr>
          <p:nvPr>
            <p:ph type="body" idx="1"/>
          </p:nvPr>
        </p:nvSpPr>
        <p:spPr>
          <a:xfrm>
            <a:off x="3530175" y="1825625"/>
            <a:ext cx="2510400" cy="21660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en-US" sz="1700" b="1" dirty="0"/>
              <a:t>GUI Programming</a:t>
            </a:r>
            <a:r>
              <a:rPr lang="en-US" sz="1700" dirty="0"/>
              <a:t>		</a:t>
            </a:r>
            <a:endParaRPr sz="1700" dirty="0"/>
          </a:p>
          <a:p>
            <a:pPr marL="457200" lvl="0" indent="-298450" algn="l" rtl="0">
              <a:lnSpc>
                <a:spcPct val="115000"/>
              </a:lnSpc>
              <a:spcBef>
                <a:spcPts val="1200"/>
              </a:spcBef>
              <a:spcAft>
                <a:spcPts val="0"/>
              </a:spcAft>
              <a:buSzPts val="1100"/>
              <a:buChar char="●"/>
            </a:pPr>
            <a:r>
              <a:rPr lang="en-US" sz="1700" dirty="0"/>
              <a:t>Introduction</a:t>
            </a:r>
            <a:endParaRPr sz="1700" dirty="0"/>
          </a:p>
          <a:p>
            <a:pPr marL="457200" lvl="0" indent="-298450" algn="l" rtl="0">
              <a:lnSpc>
                <a:spcPct val="115000"/>
              </a:lnSpc>
              <a:spcBef>
                <a:spcPts val="0"/>
              </a:spcBef>
              <a:spcAft>
                <a:spcPts val="0"/>
              </a:spcAft>
              <a:buSzPts val="1100"/>
              <a:buChar char="●"/>
            </a:pPr>
            <a:r>
              <a:rPr lang="en-US" sz="1700" dirty="0" err="1"/>
              <a:t>Tkinter</a:t>
            </a:r>
            <a:r>
              <a:rPr lang="en-US" sz="1700" dirty="0"/>
              <a:t> programming</a:t>
            </a:r>
            <a:endParaRPr sz="1700" dirty="0"/>
          </a:p>
          <a:p>
            <a:pPr marL="457200" lvl="0" indent="-298450" algn="l" rtl="0">
              <a:lnSpc>
                <a:spcPct val="115000"/>
              </a:lnSpc>
              <a:spcBef>
                <a:spcPts val="0"/>
              </a:spcBef>
              <a:spcAft>
                <a:spcPts val="0"/>
              </a:spcAft>
              <a:buSzPts val="1100"/>
              <a:buChar char="●"/>
            </a:pPr>
            <a:r>
              <a:rPr lang="en-US" sz="1700" dirty="0" err="1"/>
              <a:t>Tkinter</a:t>
            </a:r>
            <a:r>
              <a:rPr lang="en-US" sz="1700" dirty="0"/>
              <a:t> widgets</a:t>
            </a:r>
            <a:endParaRPr sz="1700" dirty="0"/>
          </a:p>
        </p:txBody>
      </p:sp>
      <p:sp>
        <p:nvSpPr>
          <p:cNvPr id="133" name="Google Shape;133;g15fdbb83626_0_51"/>
          <p:cNvSpPr txBox="1"/>
          <p:nvPr/>
        </p:nvSpPr>
        <p:spPr>
          <a:xfrm>
            <a:off x="897425" y="4098725"/>
            <a:ext cx="9912000" cy="800400"/>
          </a:xfrm>
          <a:prstGeom prst="rect">
            <a:avLst/>
          </a:prstGeom>
          <a:noFill/>
          <a:ln>
            <a:noFill/>
          </a:ln>
        </p:spPr>
        <p:txBody>
          <a:bodyPr spcFirstLastPara="1" wrap="square" lIns="91425" tIns="91425" rIns="91425" bIns="91425" anchor="t" anchorCtr="0">
            <a:spAutoFit/>
          </a:bodyPr>
          <a:lstStyle/>
          <a:p>
            <a:pPr marL="457200" lvl="0" indent="-355600" algn="l" rtl="0">
              <a:spcBef>
                <a:spcPts val="0"/>
              </a:spcBef>
              <a:spcAft>
                <a:spcPts val="0"/>
              </a:spcAft>
              <a:buSzPts val="2000"/>
              <a:buFont typeface="Times New Roman"/>
              <a:buChar char="➔"/>
            </a:pPr>
            <a:r>
              <a:rPr lang="en-US" sz="2000">
                <a:latin typeface="Times New Roman"/>
                <a:ea typeface="Times New Roman"/>
                <a:cs typeface="Times New Roman"/>
                <a:sym typeface="Times New Roman"/>
              </a:rPr>
              <a:t>We have used topic like OOPS,Exception handling,Tkinter,Database for creating our project which we will see in detail in further slides </a:t>
            </a:r>
            <a:endParaRPr sz="2000">
              <a:latin typeface="Times New Roman"/>
              <a:ea typeface="Times New Roman"/>
              <a:cs typeface="Times New Roman"/>
              <a:sym typeface="Times New Roman"/>
            </a:endParaRPr>
          </a:p>
        </p:txBody>
      </p:sp>
      <p:sp>
        <p:nvSpPr>
          <p:cNvPr id="134" name="Google Shape;134;g15fdbb83626_0_51"/>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IN" dirty="0"/>
              <a:t>Knowledge  Bay’s </a:t>
            </a:r>
          </a:p>
          <a:p>
            <a:pPr marL="0" lvl="0" indent="0" algn="ctr" rtl="0">
              <a:lnSpc>
                <a:spcPct val="100000"/>
              </a:lnSpc>
              <a:spcBef>
                <a:spcPts val="0"/>
              </a:spcBef>
              <a:spcAft>
                <a:spcPts val="0"/>
              </a:spcAft>
              <a:buSzPts val="1400"/>
              <a:buNone/>
            </a:pPr>
            <a:endParaRPr lang="en-IN" dirty="0"/>
          </a:p>
        </p:txBody>
      </p:sp>
      <p:sp>
        <p:nvSpPr>
          <p:cNvPr id="5" name="Google Shape;132;g15fdbb83626_0_51">
            <a:extLst>
              <a:ext uri="{FF2B5EF4-FFF2-40B4-BE49-F238E27FC236}">
                <a16:creationId xmlns:a16="http://schemas.microsoft.com/office/drawing/2014/main" id="{1F355C45-1CDE-0E55-0887-13F8842B8E1F}"/>
              </a:ext>
            </a:extLst>
          </p:cNvPr>
          <p:cNvSpPr txBox="1">
            <a:spLocks/>
          </p:cNvSpPr>
          <p:nvPr/>
        </p:nvSpPr>
        <p:spPr>
          <a:xfrm>
            <a:off x="6467724" y="1769482"/>
            <a:ext cx="4023295" cy="2166000"/>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Times New Roman"/>
                <a:ea typeface="Times New Roman"/>
                <a:cs typeface="Times New Roman"/>
                <a:sym typeface="Times New Roman"/>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Times New Roman"/>
                <a:ea typeface="Times New Roman"/>
                <a:cs typeface="Times New Roman"/>
                <a:sym typeface="Times New Roman"/>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Times New Roman"/>
                <a:ea typeface="Times New Roman"/>
                <a:cs typeface="Times New Roman"/>
                <a:sym typeface="Times New Roman"/>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imes New Roman"/>
                <a:ea typeface="Times New Roman"/>
                <a:cs typeface="Times New Roman"/>
                <a:sym typeface="Times New Roman"/>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imes New Roman"/>
                <a:ea typeface="Times New Roman"/>
                <a:cs typeface="Times New Roman"/>
                <a:sym typeface="Times New Roman"/>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imes New Roman"/>
                <a:ea typeface="Times New Roman"/>
                <a:cs typeface="Times New Roman"/>
                <a:sym typeface="Times New Roman"/>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imes New Roman"/>
                <a:ea typeface="Times New Roman"/>
                <a:cs typeface="Times New Roman"/>
                <a:sym typeface="Times New Roman"/>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imes New Roman"/>
                <a:ea typeface="Times New Roman"/>
                <a:cs typeface="Times New Roman"/>
                <a:sym typeface="Times New Roman"/>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imes New Roman"/>
                <a:ea typeface="Times New Roman"/>
                <a:cs typeface="Times New Roman"/>
                <a:sym typeface="Times New Roman"/>
              </a:defRPr>
            </a:lvl9pPr>
          </a:lstStyle>
          <a:p>
            <a:pPr marL="0" indent="0">
              <a:buFont typeface="Arial"/>
              <a:buNone/>
            </a:pPr>
            <a:r>
              <a:rPr lang="en-US" sz="1700" b="1"/>
              <a:t>Firebase </a:t>
            </a:r>
            <a:r>
              <a:rPr lang="en-US" sz="1700" b="1" dirty="0"/>
              <a:t>Real-Time Programming</a:t>
            </a:r>
            <a:r>
              <a:rPr lang="en-US" sz="1700" dirty="0"/>
              <a:t>		</a:t>
            </a:r>
          </a:p>
          <a:p>
            <a:pPr indent="-298450">
              <a:lnSpc>
                <a:spcPct val="115000"/>
              </a:lnSpc>
              <a:spcBef>
                <a:spcPts val="1200"/>
              </a:spcBef>
              <a:buSzPts val="1100"/>
              <a:buFont typeface="Arial"/>
              <a:buChar char="●"/>
            </a:pPr>
            <a:r>
              <a:rPr lang="en-US" sz="1700" dirty="0"/>
              <a:t>Introduction</a:t>
            </a:r>
          </a:p>
          <a:p>
            <a:pPr indent="-298450">
              <a:lnSpc>
                <a:spcPct val="115000"/>
              </a:lnSpc>
              <a:spcBef>
                <a:spcPts val="0"/>
              </a:spcBef>
              <a:buSzPts val="1100"/>
              <a:buFont typeface="Arial"/>
              <a:buChar char="●"/>
            </a:pPr>
            <a:r>
              <a:rPr lang="en-US" sz="1700" dirty="0"/>
              <a:t>Create Project</a:t>
            </a:r>
          </a:p>
          <a:p>
            <a:pPr indent="-298450">
              <a:lnSpc>
                <a:spcPct val="115000"/>
              </a:lnSpc>
              <a:spcBef>
                <a:spcPts val="0"/>
              </a:spcBef>
              <a:buSzPts val="1100"/>
              <a:buFont typeface="Arial"/>
              <a:buChar char="●"/>
            </a:pPr>
            <a:r>
              <a:rPr lang="en-US" sz="1700" dirty="0"/>
              <a:t>Updation  In Record </a:t>
            </a:r>
            <a:r>
              <a:rPr lang="en-US" sz="1700" b="1" dirty="0">
                <a:latin typeface="Times New Roman" panose="02020603050405020304" pitchFamily="18" charset="0"/>
                <a:cs typeface="Times New Roman" panose="02020603050405020304" pitchFamily="18" charset="0"/>
              </a:rPr>
              <a:t>(</a:t>
            </a:r>
            <a:r>
              <a:rPr lang="en-IN" sz="1200" b="1" i="0" dirty="0">
                <a:solidFill>
                  <a:srgbClr val="0A0A23"/>
                </a:solidFill>
                <a:effectLst/>
                <a:latin typeface="Times New Roman" panose="02020603050405020304" pitchFamily="18" charset="0"/>
                <a:cs typeface="Times New Roman" panose="02020603050405020304" pitchFamily="18" charset="0"/>
              </a:rPr>
              <a:t>JSON format )</a:t>
            </a:r>
            <a:endParaRPr lang="en-US" sz="1700" b="1"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3"/>
          <p:cNvSpPr txBox="1">
            <a:spLocks noGrp="1"/>
          </p:cNvSpPr>
          <p:nvPr>
            <p:ph type="title"/>
          </p:nvPr>
        </p:nvSpPr>
        <p:spPr>
          <a:xfrm>
            <a:off x="838200" y="365126"/>
            <a:ext cx="10515600" cy="88178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200"/>
              <a:buFont typeface="Times New Roman"/>
              <a:buNone/>
            </a:pPr>
            <a:r>
              <a:rPr lang="en-US" sz="3200" b="1"/>
              <a:t>Problem Statement</a:t>
            </a:r>
            <a:endParaRPr sz="3200" b="1"/>
          </a:p>
        </p:txBody>
      </p:sp>
      <p:sp>
        <p:nvSpPr>
          <p:cNvPr id="140" name="Google Shape;140;p3"/>
          <p:cNvSpPr txBox="1">
            <a:spLocks noGrp="1"/>
          </p:cNvSpPr>
          <p:nvPr>
            <p:ph type="body" idx="1"/>
          </p:nvPr>
        </p:nvSpPr>
        <p:spPr>
          <a:xfrm>
            <a:off x="838200" y="1496300"/>
            <a:ext cx="10544100" cy="4680600"/>
          </a:xfrm>
          <a:prstGeom prst="rect">
            <a:avLst/>
          </a:prstGeom>
          <a:noFill/>
          <a:ln>
            <a:noFill/>
          </a:ln>
        </p:spPr>
        <p:txBody>
          <a:bodyPr spcFirstLastPara="1" wrap="square" lIns="91425" tIns="45700" rIns="91425" bIns="45700" anchor="t" anchorCtr="0">
            <a:normAutofit/>
          </a:bodyPr>
          <a:lstStyle/>
          <a:p>
            <a:pPr marL="1143000" indent="-685800" algn="just">
              <a:lnSpc>
                <a:spcPct val="150000"/>
              </a:lnSpc>
              <a:spcBef>
                <a:spcPts val="0"/>
              </a:spcBef>
            </a:pPr>
            <a:r>
              <a:rPr lang="en-US" sz="1800" dirty="0">
                <a:highlight>
                  <a:srgbClr val="FFFFFF"/>
                </a:highlight>
              </a:rPr>
              <a:t>Quiz Contest is an application developed to conduct a Quiz based on time constraints! Quiz Contest system is accessed by entering  the username and password which is added to the database!</a:t>
            </a:r>
          </a:p>
          <a:p>
            <a:pPr marL="1143000" indent="-685800" algn="just">
              <a:lnSpc>
                <a:spcPct val="150000"/>
              </a:lnSpc>
              <a:spcBef>
                <a:spcPts val="0"/>
              </a:spcBef>
            </a:pPr>
            <a:r>
              <a:rPr lang="en-US" sz="1800" dirty="0">
                <a:highlight>
                  <a:srgbClr val="FFFFFF"/>
                </a:highlight>
              </a:rPr>
              <a:t>The whole first question on the quiz is displayed, and the response alternatives are all based on general knowledge computations. Correct score is increased by one, and there are no failing grades or errors. </a:t>
            </a:r>
          </a:p>
          <a:p>
            <a:pPr marL="1143000" indent="-685800" algn="just">
              <a:lnSpc>
                <a:spcPct val="150000"/>
              </a:lnSpc>
              <a:spcBef>
                <a:spcPts val="0"/>
              </a:spcBef>
            </a:pPr>
            <a:r>
              <a:rPr lang="en-US" sz="1800" dirty="0">
                <a:highlight>
                  <a:srgbClr val="FFFFFF"/>
                </a:highlight>
              </a:rPr>
              <a:t>After providing answers to a few short questions, the quiz application will eventually lead you to the score page if the time surpasses 20 seconds. The database will be updated with the final score and shown along with the username.</a:t>
            </a:r>
            <a:endParaRPr sz="1800" dirty="0">
              <a:highlight>
                <a:srgbClr val="FFFFFF"/>
              </a:highlight>
            </a:endParaRPr>
          </a:p>
          <a:p>
            <a:pPr marL="457200" lvl="0" indent="-380396" algn="just" rtl="0">
              <a:lnSpc>
                <a:spcPct val="150000"/>
              </a:lnSpc>
              <a:spcBef>
                <a:spcPts val="0"/>
              </a:spcBef>
              <a:spcAft>
                <a:spcPts val="0"/>
              </a:spcAft>
              <a:buSzPct val="100000"/>
              <a:buChar char="➔"/>
            </a:pPr>
            <a:endParaRPr sz="1800" dirty="0">
              <a:highlight>
                <a:srgbClr val="FFFFFF"/>
              </a:highlight>
            </a:endParaRPr>
          </a:p>
          <a:p>
            <a:pPr indent="-381000">
              <a:lnSpc>
                <a:spcPct val="150000"/>
              </a:lnSpc>
              <a:spcBef>
                <a:spcPts val="133"/>
              </a:spcBef>
              <a:buSzPct val="100000"/>
            </a:pPr>
            <a:endParaRPr sz="1800" dirty="0"/>
          </a:p>
        </p:txBody>
      </p:sp>
      <p:sp>
        <p:nvSpPr>
          <p:cNvPr id="141" name="Google Shape;141;p3"/>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6</a:t>
            </a:fld>
            <a:endParaRPr/>
          </a:p>
        </p:txBody>
      </p:sp>
      <p:sp>
        <p:nvSpPr>
          <p:cNvPr id="142" name="Google Shape;142;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r>
              <a:rPr lang="en-US" dirty="0"/>
              <a:t>10/10/2022</a:t>
            </a:r>
          </a:p>
          <a:p>
            <a:pPr marL="0" lvl="0" indent="0" algn="l" rtl="0">
              <a:lnSpc>
                <a:spcPct val="100000"/>
              </a:lnSpc>
              <a:spcBef>
                <a:spcPts val="0"/>
              </a:spcBef>
              <a:spcAft>
                <a:spcPts val="0"/>
              </a:spcAft>
              <a:buSzPts val="1400"/>
              <a:buNone/>
            </a:pPr>
            <a:endParaRPr dirty="0"/>
          </a:p>
        </p:txBody>
      </p:sp>
      <p:sp>
        <p:nvSpPr>
          <p:cNvPr id="143" name="Google Shape;143;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SzPts val="1400"/>
              <a:buNone/>
            </a:pPr>
            <a:r>
              <a:rPr lang="en-US" dirty="0"/>
              <a:t>Knowledge Bay’s</a:t>
            </a:r>
            <a:endParaRPr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gfec07773f9_0_0"/>
          <p:cNvSpPr txBox="1">
            <a:spLocks noGrp="1"/>
          </p:cNvSpPr>
          <p:nvPr>
            <p:ph type="title"/>
          </p:nvPr>
        </p:nvSpPr>
        <p:spPr>
          <a:xfrm>
            <a:off x="838200" y="306133"/>
            <a:ext cx="10515600" cy="881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200"/>
              <a:buFont typeface="Times New Roman"/>
              <a:buNone/>
            </a:pPr>
            <a:r>
              <a:rPr lang="en-US" sz="3200" b="1" dirty="0"/>
              <a:t>Objective:</a:t>
            </a:r>
            <a:endParaRPr sz="3200" b="1" dirty="0"/>
          </a:p>
        </p:txBody>
      </p:sp>
      <p:sp>
        <p:nvSpPr>
          <p:cNvPr id="149" name="Google Shape;149;gfec07773f9_0_0"/>
          <p:cNvSpPr txBox="1">
            <a:spLocks noGrp="1"/>
          </p:cNvSpPr>
          <p:nvPr>
            <p:ph type="body" idx="1"/>
          </p:nvPr>
        </p:nvSpPr>
        <p:spPr>
          <a:xfrm>
            <a:off x="838200" y="1496300"/>
            <a:ext cx="10544100" cy="4680600"/>
          </a:xfrm>
          <a:prstGeom prst="rect">
            <a:avLst/>
          </a:prstGeom>
          <a:noFill/>
          <a:ln>
            <a:noFill/>
          </a:ln>
        </p:spPr>
        <p:txBody>
          <a:bodyPr spcFirstLastPara="1" wrap="square" lIns="91425" tIns="45700" rIns="91425" bIns="45700" anchor="t" anchorCtr="0">
            <a:normAutofit/>
          </a:bodyPr>
          <a:lstStyle/>
          <a:p>
            <a:pPr indent="-381000">
              <a:lnSpc>
                <a:spcPct val="150000"/>
              </a:lnSpc>
              <a:spcBef>
                <a:spcPts val="133"/>
              </a:spcBef>
              <a:buSzPct val="100000"/>
            </a:pPr>
            <a:r>
              <a:rPr lang="en-US" sz="1600" dirty="0"/>
              <a:t>The main objective of “Quiz Contest” is to facilitate a user-friendly environment for all users and reduces the manual effort. </a:t>
            </a:r>
          </a:p>
          <a:p>
            <a:pPr indent="-381000">
              <a:lnSpc>
                <a:spcPct val="150000"/>
              </a:lnSpc>
              <a:spcBef>
                <a:spcPts val="133"/>
              </a:spcBef>
              <a:buSzPct val="100000"/>
            </a:pPr>
            <a:r>
              <a:rPr lang="en-US" sz="1600" dirty="0"/>
              <a:t>In past days quiz is conducted manually but in further resolution of the technology we can generate the score and pose the queries automatically. </a:t>
            </a:r>
          </a:p>
          <a:p>
            <a:pPr indent="-381000">
              <a:lnSpc>
                <a:spcPct val="150000"/>
              </a:lnSpc>
              <a:spcBef>
                <a:spcPts val="133"/>
              </a:spcBef>
              <a:buSzPct val="100000"/>
            </a:pPr>
            <a:r>
              <a:rPr lang="en-US" sz="1600" dirty="0"/>
              <a:t>The functional requirements include to create users that are going to participate in the quiz, automatic score and report generation and administrative tasks like add, delete, update for admin privilege users. </a:t>
            </a:r>
          </a:p>
          <a:p>
            <a:pPr indent="-381000">
              <a:lnSpc>
                <a:spcPct val="150000"/>
              </a:lnSpc>
              <a:spcBef>
                <a:spcPts val="133"/>
              </a:spcBef>
              <a:buSzPct val="100000"/>
            </a:pPr>
            <a:r>
              <a:rPr lang="en-US" sz="1600" dirty="0"/>
              <a:t>In this application, all the permissions lies with the administrator i.e., specifying the details of the quiz with checking result will show to interviewee or not, addition of question and answers, marks for each question, Set timer for each quiz and generate report with score for each quiz.</a:t>
            </a:r>
            <a:endParaRPr sz="2400" dirty="0"/>
          </a:p>
        </p:txBody>
      </p:sp>
      <p:sp>
        <p:nvSpPr>
          <p:cNvPr id="150" name="Google Shape;150;gfec07773f9_0_0"/>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7</a:t>
            </a:fld>
            <a:endParaRPr/>
          </a:p>
        </p:txBody>
      </p:sp>
      <p:sp>
        <p:nvSpPr>
          <p:cNvPr id="151" name="Google Shape;151;gfec07773f9_0_0"/>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p>
            <a:r>
              <a:rPr lang="en-US" dirty="0"/>
              <a:t>10/10/2022</a:t>
            </a:r>
          </a:p>
          <a:p>
            <a:pPr marL="0" lvl="0" indent="0" algn="l" rtl="0">
              <a:lnSpc>
                <a:spcPct val="100000"/>
              </a:lnSpc>
              <a:spcBef>
                <a:spcPts val="0"/>
              </a:spcBef>
              <a:spcAft>
                <a:spcPts val="0"/>
              </a:spcAft>
              <a:buSzPts val="1400"/>
              <a:buNone/>
            </a:pPr>
            <a:endParaRPr dirty="0"/>
          </a:p>
        </p:txBody>
      </p:sp>
      <p:sp>
        <p:nvSpPr>
          <p:cNvPr id="152" name="Google Shape;152;gfec07773f9_0_0"/>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SzPts val="1400"/>
              <a:buNone/>
            </a:pPr>
            <a:r>
              <a:rPr lang="en-US" dirty="0"/>
              <a:t>Knowledge Bay’s</a:t>
            </a:r>
            <a:endParaRPr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r>
              <a:rPr lang="en-US" dirty="0"/>
              <a:t>Knowledge Bay’s</a:t>
            </a:r>
          </a:p>
          <a:p>
            <a:pPr marL="0" lvl="0" indent="0" algn="ctr" rtl="0">
              <a:spcBef>
                <a:spcPts val="0"/>
              </a:spcBef>
              <a:spcAft>
                <a:spcPts val="0"/>
              </a:spcAft>
              <a:buSzPts val="1400"/>
              <a:buNone/>
            </a:pPr>
            <a:endParaRPr dirty="0"/>
          </a:p>
        </p:txBody>
      </p:sp>
      <p:sp>
        <p:nvSpPr>
          <p:cNvPr id="158" name="Google Shape;158;p5"/>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8</a:t>
            </a:fld>
            <a:endParaRPr/>
          </a:p>
        </p:txBody>
      </p:sp>
      <p:sp>
        <p:nvSpPr>
          <p:cNvPr id="159" name="Google Shape;159;p5"/>
          <p:cNvSpPr txBox="1">
            <a:spLocks noGrp="1"/>
          </p:cNvSpPr>
          <p:nvPr>
            <p:ph type="title"/>
          </p:nvPr>
        </p:nvSpPr>
        <p:spPr>
          <a:xfrm>
            <a:off x="583447" y="237454"/>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None/>
            </a:pPr>
            <a:r>
              <a:rPr lang="en-US" sz="3200" b="1" dirty="0">
                <a:solidFill>
                  <a:schemeClr val="dk1"/>
                </a:solidFill>
              </a:rPr>
              <a:t>Tech Stack</a:t>
            </a:r>
            <a:endParaRPr sz="3200" dirty="0">
              <a:solidFill>
                <a:schemeClr val="dk1"/>
              </a:solidFill>
            </a:endParaRPr>
          </a:p>
        </p:txBody>
      </p:sp>
      <p:sp>
        <p:nvSpPr>
          <p:cNvPr id="160" name="Google Shape;160;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r>
              <a:rPr lang="en-US" dirty="0"/>
              <a:t>10/10/2022</a:t>
            </a:r>
          </a:p>
          <a:p>
            <a:pPr marL="0" lvl="0" indent="0" algn="l" rtl="0">
              <a:lnSpc>
                <a:spcPct val="100000"/>
              </a:lnSpc>
              <a:spcBef>
                <a:spcPts val="0"/>
              </a:spcBef>
              <a:spcAft>
                <a:spcPts val="0"/>
              </a:spcAft>
              <a:buSzPts val="1400"/>
              <a:buNone/>
            </a:pPr>
            <a:endParaRPr dirty="0"/>
          </a:p>
        </p:txBody>
      </p:sp>
      <p:sp>
        <p:nvSpPr>
          <p:cNvPr id="161" name="Google Shape;161;p5"/>
          <p:cNvSpPr/>
          <p:nvPr/>
        </p:nvSpPr>
        <p:spPr>
          <a:xfrm>
            <a:off x="1124712" y="1883664"/>
            <a:ext cx="6096000" cy="1615787"/>
          </a:xfrm>
          <a:prstGeom prst="rect">
            <a:avLst/>
          </a:prstGeom>
          <a:noFill/>
          <a:ln>
            <a:noFill/>
          </a:ln>
        </p:spPr>
        <p:txBody>
          <a:bodyPr spcFirstLastPara="1" wrap="square" lIns="91425" tIns="45700" rIns="91425" bIns="45700" anchor="t" anchorCtr="0">
            <a:spAutoFit/>
          </a:bodyPr>
          <a:lstStyle/>
          <a:p>
            <a:pPr marL="457200" marR="0" lvl="0" indent="-381000" algn="l" rtl="0">
              <a:lnSpc>
                <a:spcPct val="150000"/>
              </a:lnSpc>
              <a:spcBef>
                <a:spcPts val="0"/>
              </a:spcBef>
              <a:spcAft>
                <a:spcPts val="0"/>
              </a:spcAft>
              <a:buClr>
                <a:srgbClr val="000000"/>
              </a:buClr>
              <a:buSzPts val="2400"/>
              <a:buFont typeface="Arial"/>
              <a:buAutoNum type="arabicPeriod"/>
            </a:pPr>
            <a:r>
              <a:rPr lang="en-US" sz="2200" dirty="0" err="1"/>
              <a:t>Tkinter</a:t>
            </a:r>
            <a:r>
              <a:rPr lang="en-US" sz="2200" dirty="0"/>
              <a:t>                                      Frontend</a:t>
            </a:r>
            <a:endParaRPr dirty="0"/>
          </a:p>
          <a:p>
            <a:pPr marL="457200" marR="0" lvl="0" indent="-381000" algn="l" rtl="0">
              <a:lnSpc>
                <a:spcPct val="150000"/>
              </a:lnSpc>
              <a:spcBef>
                <a:spcPts val="0"/>
              </a:spcBef>
              <a:spcAft>
                <a:spcPts val="0"/>
              </a:spcAft>
              <a:buClr>
                <a:srgbClr val="000000"/>
              </a:buClr>
              <a:buSzPts val="2400"/>
              <a:buFont typeface="Arial"/>
              <a:buAutoNum type="arabicPeriod"/>
            </a:pPr>
            <a:r>
              <a:rPr lang="en-US" sz="2200" dirty="0"/>
              <a:t>Python</a:t>
            </a:r>
            <a:endParaRPr dirty="0"/>
          </a:p>
          <a:p>
            <a:pPr marL="457200" marR="0" lvl="0" indent="-381000" algn="l" rtl="0">
              <a:lnSpc>
                <a:spcPct val="150000"/>
              </a:lnSpc>
              <a:spcBef>
                <a:spcPts val="0"/>
              </a:spcBef>
              <a:spcAft>
                <a:spcPts val="0"/>
              </a:spcAft>
              <a:buClr>
                <a:srgbClr val="000000"/>
              </a:buClr>
              <a:buSzPts val="2400"/>
              <a:buFont typeface="Arial"/>
              <a:buAutoNum type="arabicPeriod"/>
            </a:pPr>
            <a:r>
              <a:rPr lang="en-US" sz="2200"/>
              <a:t>SQLite                                 </a:t>
            </a:r>
            <a:endParaRPr sz="2200" dirty="0"/>
          </a:p>
        </p:txBody>
      </p:sp>
      <p:cxnSp>
        <p:nvCxnSpPr>
          <p:cNvPr id="162" name="Google Shape;162;p5"/>
          <p:cNvCxnSpPr/>
          <p:nvPr/>
        </p:nvCxnSpPr>
        <p:spPr>
          <a:xfrm>
            <a:off x="2520744" y="2151568"/>
            <a:ext cx="2933400" cy="0"/>
          </a:xfrm>
          <a:prstGeom prst="straightConnector1">
            <a:avLst/>
          </a:prstGeom>
          <a:noFill/>
          <a:ln w="28575" cap="flat" cmpd="sng">
            <a:solidFill>
              <a:schemeClr val="dk2"/>
            </a:solidFill>
            <a:prstDash val="solid"/>
            <a:round/>
            <a:headEnd type="none" w="med" len="med"/>
            <a:tailEnd type="triangle" w="med" len="med"/>
          </a:ln>
        </p:spPr>
      </p:cxnSp>
      <p:cxnSp>
        <p:nvCxnSpPr>
          <p:cNvPr id="163" name="Google Shape;163;p5"/>
          <p:cNvCxnSpPr/>
          <p:nvPr/>
        </p:nvCxnSpPr>
        <p:spPr>
          <a:xfrm>
            <a:off x="2560944" y="2700743"/>
            <a:ext cx="2611800" cy="602700"/>
          </a:xfrm>
          <a:prstGeom prst="straightConnector1">
            <a:avLst/>
          </a:prstGeom>
          <a:noFill/>
          <a:ln w="28575" cap="flat" cmpd="sng">
            <a:solidFill>
              <a:schemeClr val="dk2"/>
            </a:solidFill>
            <a:prstDash val="solid"/>
            <a:round/>
            <a:headEnd type="none" w="med" len="med"/>
            <a:tailEnd type="triangle" w="med" len="med"/>
          </a:ln>
        </p:spPr>
      </p:cxnSp>
      <p:cxnSp>
        <p:nvCxnSpPr>
          <p:cNvPr id="164" name="Google Shape;164;p5"/>
          <p:cNvCxnSpPr>
            <a:cxnSpLocks/>
          </p:cNvCxnSpPr>
          <p:nvPr/>
        </p:nvCxnSpPr>
        <p:spPr>
          <a:xfrm>
            <a:off x="2574344" y="3276718"/>
            <a:ext cx="2724368" cy="13350"/>
          </a:xfrm>
          <a:prstGeom prst="straightConnector1">
            <a:avLst/>
          </a:prstGeom>
          <a:noFill/>
          <a:ln w="28575" cap="flat" cmpd="sng">
            <a:solidFill>
              <a:schemeClr val="dk2"/>
            </a:solidFill>
            <a:prstDash val="solid"/>
            <a:round/>
            <a:headEnd type="none" w="med" len="med"/>
            <a:tailEnd type="triangle" w="med" len="med"/>
          </a:ln>
        </p:spPr>
      </p:cxnSp>
      <p:sp>
        <p:nvSpPr>
          <p:cNvPr id="165" name="Google Shape;165;p5"/>
          <p:cNvSpPr txBox="1"/>
          <p:nvPr/>
        </p:nvSpPr>
        <p:spPr>
          <a:xfrm>
            <a:off x="5298712" y="3028473"/>
            <a:ext cx="1285800" cy="52319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200" dirty="0">
                <a:solidFill>
                  <a:schemeClr val="dk1"/>
                </a:solidFill>
              </a:rPr>
              <a:t>Backend</a:t>
            </a:r>
            <a:endParaRPr sz="2200" dirty="0">
              <a:latin typeface="Times New Roman"/>
              <a:ea typeface="Times New Roman"/>
              <a:cs typeface="Times New Roman"/>
              <a:sym typeface="Times New Roman"/>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None/>
            </a:pPr>
            <a:r>
              <a:rPr lang="en-IN" sz="3200" b="1" dirty="0"/>
              <a:t>Software Requirements: </a:t>
            </a:r>
            <a:br>
              <a:rPr lang="en-IN" sz="3200" b="1" dirty="0"/>
            </a:br>
            <a:endParaRPr lang="en-IN" sz="3200" b="1" dirty="0"/>
          </a:p>
        </p:txBody>
      </p:sp>
      <p:sp>
        <p:nvSpPr>
          <p:cNvPr id="171" name="Google Shape;171;p6"/>
          <p:cNvSpPr txBox="1">
            <a:spLocks noGrp="1"/>
          </p:cNvSpPr>
          <p:nvPr>
            <p:ph type="body" idx="1"/>
          </p:nvPr>
        </p:nvSpPr>
        <p:spPr>
          <a:xfrm>
            <a:off x="838200" y="1490750"/>
            <a:ext cx="10515600" cy="4697400"/>
          </a:xfrm>
          <a:prstGeom prst="rect">
            <a:avLst/>
          </a:prstGeom>
          <a:noFill/>
          <a:ln>
            <a:noFill/>
          </a:ln>
        </p:spPr>
        <p:txBody>
          <a:bodyPr spcFirstLastPara="1" wrap="square" lIns="91425" tIns="45700" rIns="91425" bIns="45700" anchor="t" anchorCtr="0">
            <a:normAutofit fontScale="92500" lnSpcReduction="10000"/>
          </a:bodyPr>
          <a:lstStyle/>
          <a:p>
            <a:pPr marL="685800" indent="-457200">
              <a:spcBef>
                <a:spcPts val="2600"/>
              </a:spcBef>
              <a:buSzPct val="64285"/>
            </a:pPr>
            <a:r>
              <a:rPr lang="en-IN" dirty="0"/>
              <a:t> Operating System: Cross Platform ( We are Using Windows)</a:t>
            </a:r>
          </a:p>
          <a:p>
            <a:pPr marL="685800" indent="-457200">
              <a:spcBef>
                <a:spcPts val="2600"/>
              </a:spcBef>
              <a:buSzPct val="64285"/>
            </a:pPr>
            <a:r>
              <a:rPr lang="en-IN" dirty="0"/>
              <a:t> Toolkit: Python IDE for professional developers(PyCharm Pro 2022.03) </a:t>
            </a:r>
          </a:p>
          <a:p>
            <a:pPr marL="685800" indent="-457200">
              <a:spcBef>
                <a:spcPts val="2600"/>
              </a:spcBef>
              <a:buSzPct val="64285"/>
            </a:pPr>
            <a:r>
              <a:rPr lang="en-IN" dirty="0"/>
              <a:t>Platform: Python 3 and Django + </a:t>
            </a:r>
            <a:r>
              <a:rPr lang="en-IN" dirty="0" err="1"/>
              <a:t>Tkinter</a:t>
            </a:r>
            <a:endParaRPr lang="en-IN" dirty="0"/>
          </a:p>
          <a:p>
            <a:pPr marL="685800" indent="-457200">
              <a:spcBef>
                <a:spcPts val="2600"/>
              </a:spcBef>
              <a:buSzPct val="64285"/>
            </a:pPr>
            <a:r>
              <a:rPr lang="en-IN" dirty="0"/>
              <a:t> Database: SQLite </a:t>
            </a:r>
          </a:p>
          <a:p>
            <a:pPr marL="685800" indent="-457200">
              <a:spcBef>
                <a:spcPts val="2600"/>
              </a:spcBef>
              <a:buSzPct val="64285"/>
            </a:pPr>
            <a:r>
              <a:rPr lang="en-US" dirty="0"/>
              <a:t>Hardware Requirements: </a:t>
            </a:r>
          </a:p>
          <a:p>
            <a:pPr marL="1143000" lvl="1" indent="-457200">
              <a:spcBef>
                <a:spcPts val="2600"/>
              </a:spcBef>
              <a:buSzPct val="64285"/>
              <a:buFont typeface="Wingdings" panose="05000000000000000000" pitchFamily="2" charset="2"/>
              <a:buChar char="ü"/>
            </a:pPr>
            <a:r>
              <a:rPr lang="en-US" dirty="0"/>
              <a:t>         PyCharm Pro</a:t>
            </a:r>
          </a:p>
          <a:p>
            <a:pPr marL="1143000" lvl="1" indent="-457200">
              <a:spcBef>
                <a:spcPts val="2600"/>
              </a:spcBef>
              <a:buSzPct val="64285"/>
              <a:buFont typeface="Wingdings" panose="05000000000000000000" pitchFamily="2" charset="2"/>
              <a:buChar char="ü"/>
            </a:pPr>
            <a:r>
              <a:rPr lang="en-US" dirty="0"/>
              <a:t>        Windows 8 or Above </a:t>
            </a:r>
          </a:p>
        </p:txBody>
      </p:sp>
      <p:sp>
        <p:nvSpPr>
          <p:cNvPr id="172" name="Google Shape;172;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r>
              <a:rPr lang="en-US" dirty="0"/>
              <a:t>10/10/2022</a:t>
            </a:r>
          </a:p>
          <a:p>
            <a:pPr marL="0" lvl="0" indent="0" algn="l" rtl="0">
              <a:lnSpc>
                <a:spcPct val="100000"/>
              </a:lnSpc>
              <a:spcBef>
                <a:spcPts val="0"/>
              </a:spcBef>
              <a:spcAft>
                <a:spcPts val="0"/>
              </a:spcAft>
              <a:buSzPts val="1400"/>
              <a:buNone/>
            </a:pPr>
            <a:endParaRPr dirty="0"/>
          </a:p>
        </p:txBody>
      </p:sp>
      <p:sp>
        <p:nvSpPr>
          <p:cNvPr id="173" name="Google Shape;173;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r>
              <a:rPr lang="en-US" dirty="0"/>
              <a:t>Knowledge Bay’s</a:t>
            </a:r>
          </a:p>
          <a:p>
            <a:pPr marL="0" lvl="0" indent="0" algn="ctr" rtl="0">
              <a:spcBef>
                <a:spcPts val="0"/>
              </a:spcBef>
              <a:spcAft>
                <a:spcPts val="0"/>
              </a:spcAft>
              <a:buSzPts val="1400"/>
              <a:buNone/>
            </a:pPr>
            <a:endParaRPr dirty="0"/>
          </a:p>
        </p:txBody>
      </p:sp>
      <p:sp>
        <p:nvSpPr>
          <p:cNvPr id="174" name="Google Shape;174;p6"/>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9</a:t>
            </a:fld>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37BE5B79FB4D84BBEE9BF4A8B460968" ma:contentTypeVersion="5" ma:contentTypeDescription="Create a new document." ma:contentTypeScope="" ma:versionID="73851a9989d7d6baf8126f7c9f885187">
  <xsd:schema xmlns:xsd="http://www.w3.org/2001/XMLSchema" xmlns:xs="http://www.w3.org/2001/XMLSchema" xmlns:p="http://schemas.microsoft.com/office/2006/metadata/properties" xmlns:ns3="78768b4c-4e2b-4bef-a86b-d39e7678656b" xmlns:ns4="03a4e11e-d573-4035-9c62-650f9da353b7" targetNamespace="http://schemas.microsoft.com/office/2006/metadata/properties" ma:root="true" ma:fieldsID="4f8fd07a926f9c60fd9808f6cddd2a1f" ns3:_="" ns4:_="">
    <xsd:import namespace="78768b4c-4e2b-4bef-a86b-d39e7678656b"/>
    <xsd:import namespace="03a4e11e-d573-4035-9c62-650f9da353b7"/>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8768b4c-4e2b-4bef-a86b-d39e7678656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03a4e11e-d573-4035-9c62-650f9da353b7"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EFC0700-6170-4E12-85C7-43029A8720B7}">
  <ds:schemaRefs>
    <ds:schemaRef ds:uri="http://schemas.microsoft.com/sharepoint/v3/contenttype/forms"/>
  </ds:schemaRefs>
</ds:datastoreItem>
</file>

<file path=customXml/itemProps2.xml><?xml version="1.0" encoding="utf-8"?>
<ds:datastoreItem xmlns:ds="http://schemas.openxmlformats.org/officeDocument/2006/customXml" ds:itemID="{6C52DF9C-4AFC-44F7-AF37-79A547BBED72}">
  <ds:schemaRefs>
    <ds:schemaRef ds:uri="78768b4c-4e2b-4bef-a86b-d39e7678656b"/>
    <ds:schemaRef ds:uri="http://schemas.microsoft.com/office/2006/documentManagement/types"/>
    <ds:schemaRef ds:uri="03a4e11e-d573-4035-9c62-650f9da353b7"/>
    <ds:schemaRef ds:uri="http://purl.org/dc/dcmitype/"/>
    <ds:schemaRef ds:uri="http://purl.org/dc/terms/"/>
    <ds:schemaRef ds:uri="http://schemas.openxmlformats.org/package/2006/metadata/core-properties"/>
    <ds:schemaRef ds:uri="http://purl.org/dc/elements/1.1/"/>
    <ds:schemaRef ds:uri="http://schemas.microsoft.com/office/infopath/2007/PartnerControls"/>
    <ds:schemaRef ds:uri="http://schemas.microsoft.com/office/2006/metadata/properties"/>
    <ds:schemaRef ds:uri="http://www.w3.org/XML/1998/namespace"/>
  </ds:schemaRefs>
</ds:datastoreItem>
</file>

<file path=customXml/itemProps3.xml><?xml version="1.0" encoding="utf-8"?>
<ds:datastoreItem xmlns:ds="http://schemas.openxmlformats.org/officeDocument/2006/customXml" ds:itemID="{892391F5-6367-4A1D-8272-3E97E6F292D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8768b4c-4e2b-4bef-a86b-d39e7678656b"/>
    <ds:schemaRef ds:uri="03a4e11e-d573-4035-9c62-650f9da353b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787</TotalTime>
  <Words>1034</Words>
  <Application>Microsoft Office PowerPoint</Application>
  <PresentationFormat>Widescreen</PresentationFormat>
  <Paragraphs>200</Paragraphs>
  <Slides>21</Slides>
  <Notes>18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21</vt:i4>
      </vt:variant>
    </vt:vector>
  </HeadingPairs>
  <TitlesOfParts>
    <vt:vector size="26" baseType="lpstr">
      <vt:lpstr>Arial</vt:lpstr>
      <vt:lpstr>Calibri</vt:lpstr>
      <vt:lpstr>Times New Roman</vt:lpstr>
      <vt:lpstr>Wingdings</vt:lpstr>
      <vt:lpstr>Office Theme</vt:lpstr>
      <vt:lpstr>PowerPoint Presentation</vt:lpstr>
      <vt:lpstr>Contents</vt:lpstr>
      <vt:lpstr>TRAINING TOPICS</vt:lpstr>
      <vt:lpstr>Training Topics</vt:lpstr>
      <vt:lpstr>Training Topics(Continued)</vt:lpstr>
      <vt:lpstr>Problem Statement</vt:lpstr>
      <vt:lpstr>Objective:</vt:lpstr>
      <vt:lpstr>Tech Stack</vt:lpstr>
      <vt:lpstr>Software Requirements:  </vt:lpstr>
      <vt:lpstr>WORKFLOW</vt:lpstr>
      <vt:lpstr>PowerPoint Presentation</vt:lpstr>
      <vt:lpstr>PowerPoint Presentation</vt:lpstr>
      <vt:lpstr>PowerPoint Presentation</vt:lpstr>
      <vt:lpstr>PowerPoint Presentation</vt:lpstr>
      <vt:lpstr>PowerPoint Presentation</vt:lpstr>
      <vt:lpstr>RESULTS:  </vt:lpstr>
      <vt:lpstr>References</vt:lpstr>
      <vt:lpstr>Future Scope</vt:lpstr>
      <vt:lpstr>DEMONSTRATION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Kavya_Dhar</dc:creator>
  <cp:lastModifiedBy>Kavya Dhar</cp:lastModifiedBy>
  <cp:revision>7</cp:revision>
  <dcterms:modified xsi:type="dcterms:W3CDTF">2022-12-05T13:31:27Z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0x010100737BE5B79FB4D84BBEE9BF4A8B460968</vt:lpwstr>
  </property>
</Properties>
</file>